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B726-9982-497F-8E76-3B0C7B65050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C38-D050-409B-99C2-F008C1F0D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B726-9982-497F-8E76-3B0C7B65050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C38-D050-409B-99C2-F008C1F0D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B726-9982-497F-8E76-3B0C7B65050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C38-D050-409B-99C2-F008C1F0D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B726-9982-497F-8E76-3B0C7B65050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C38-D050-409B-99C2-F008C1F0D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B726-9982-497F-8E76-3B0C7B65050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C38-D050-409B-99C2-F008C1F0D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B726-9982-497F-8E76-3B0C7B65050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C38-D050-409B-99C2-F008C1F0D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B726-9982-497F-8E76-3B0C7B65050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C38-D050-409B-99C2-F008C1F0D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B726-9982-497F-8E76-3B0C7B65050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C38-D050-409B-99C2-F008C1F0D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B726-9982-497F-8E76-3B0C7B65050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C38-D050-409B-99C2-F008C1F0D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B726-9982-497F-8E76-3B0C7B65050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C38-D050-409B-99C2-F008C1F0D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B726-9982-497F-8E76-3B0C7B65050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C38-D050-409B-99C2-F008C1F0D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B726-9982-497F-8E76-3B0C7B65050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F1C38-D050-409B-99C2-F008C1F0DF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package" Target="../embeddings/______Microsoft_Office_PowerPoint1.sldx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package" Target="../embeddings/______Microsoft_Office_PowerPoint2.sldx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128" y="1110172"/>
          <a:ext cx="4146764" cy="3110400"/>
        </p:xfrm>
        <a:graphic>
          <a:graphicData uri="http://schemas.openxmlformats.org/presentationml/2006/ole">
            <p:oleObj spid="_x0000_s1026" name="Слайд" r:id="rId3" imgW="4570330" imgH="3427599" progId="PowerPoint.Slide.12">
              <p:embed/>
            </p:oleObj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0372"/>
            <a:ext cx="167556" cy="3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36" tIns="41468" rIns="82936" bIns="414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613" y="2089935"/>
            <a:ext cx="543137" cy="5227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8719" y="2024617"/>
            <a:ext cx="516108" cy="5675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80372"/>
            <a:ext cx="167556" cy="3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36" tIns="41468" rIns="82936" bIns="414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9962" y="1306125"/>
            <a:ext cx="524111" cy="5623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3068" y="1306125"/>
            <a:ext cx="522485" cy="52531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3749" y="3004380"/>
            <a:ext cx="591052" cy="5624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0583" y="3004380"/>
            <a:ext cx="596594" cy="5964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2155252"/>
            <a:ext cx="596594" cy="57304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2727" y="2220570"/>
            <a:ext cx="527756" cy="5623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2775892" y="261045"/>
            <a:ext cx="869131" cy="85457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rtlCol="0" anchor="ctr"/>
          <a:lstStyle/>
          <a:p>
            <a:pPr algn="ctr"/>
            <a:endParaRPr lang="ru-RU"/>
          </a:p>
        </p:txBody>
      </p:sp>
      <p:pic>
        <p:nvPicPr>
          <p:cNvPr id="18" name="Picture 4" descr="Red 3D Tick, Turning Wrong Into Right Фотография, картинки, изображения и сток-фотография без роялти. Image 2434338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65612" y="1371443"/>
            <a:ext cx="587796" cy="587857"/>
          </a:xfrm>
          <a:prstGeom prst="rect">
            <a:avLst/>
          </a:prstGeom>
          <a:noFill/>
        </p:spPr>
      </p:pic>
      <p:pic>
        <p:nvPicPr>
          <p:cNvPr id="19" name="Picture 6" descr="Clipart - red not OK / failure symb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5834" y="2285888"/>
            <a:ext cx="326553" cy="36902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754274" y="326363"/>
            <a:ext cx="1135049" cy="1324366"/>
          </a:xfrm>
          <a:prstGeom prst="rect">
            <a:avLst/>
          </a:prstGeom>
          <a:noFill/>
        </p:spPr>
        <p:txBody>
          <a:bodyPr wrap="none" lIns="92358" tIns="46179" rIns="92358" bIns="46179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Pete</a:t>
            </a:r>
          </a:p>
          <a:p>
            <a:pPr algn="ctr"/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" name="Picture 2" descr="http://demiart.ru/forum/uploads10/post-1179427-134451498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21088" y="4572000"/>
            <a:ext cx="999752" cy="731136"/>
          </a:xfrm>
          <a:prstGeom prst="rect">
            <a:avLst/>
          </a:prstGeom>
          <a:noFill/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4089" y="3461603"/>
            <a:ext cx="728338" cy="6930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270" y="3461603"/>
            <a:ext cx="792605" cy="7923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://www.zaocck1.ru/upload/medialibrary/1ee/1ee39410b97b602881547b33cc854c6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724128"/>
            <a:ext cx="1124744" cy="976264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93096" y="5580112"/>
            <a:ext cx="1006449" cy="54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0648" y="4788024"/>
            <a:ext cx="5940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http://img-fotki.yandex.ru/get/5705/valenta-mog.af/0_66c21_c2541fd6_orig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96752" y="4716016"/>
            <a:ext cx="648072" cy="875788"/>
          </a:xfrm>
          <a:prstGeom prst="rect">
            <a:avLst/>
          </a:prstGeom>
          <a:noFill/>
        </p:spPr>
      </p:pic>
      <p:sp>
        <p:nvSpPr>
          <p:cNvPr id="47" name="Овал 46"/>
          <p:cNvSpPr/>
          <p:nvPr/>
        </p:nvSpPr>
        <p:spPr>
          <a:xfrm>
            <a:off x="1143127" y="3657555"/>
            <a:ext cx="391864" cy="5225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323008" y="3526920"/>
            <a:ext cx="457174" cy="58785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725509" y="3788190"/>
            <a:ext cx="1132491" cy="862701"/>
          </a:xfrm>
          <a:prstGeom prst="rect">
            <a:avLst/>
          </a:prstGeom>
          <a:noFill/>
        </p:spPr>
        <p:txBody>
          <a:bodyPr wrap="square" lIns="92358" tIns="46179" rIns="92358" bIns="46179">
            <a:spAutoFit/>
          </a:bodyPr>
          <a:lstStyle/>
          <a:p>
            <a:pPr algn="ctr"/>
            <a: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Bob</a:t>
            </a:r>
            <a:endParaRPr lang="en-US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9059" y="3722873"/>
            <a:ext cx="1132491" cy="862701"/>
          </a:xfrm>
          <a:prstGeom prst="rect">
            <a:avLst/>
          </a:prstGeom>
          <a:noFill/>
        </p:spPr>
        <p:txBody>
          <a:bodyPr wrap="square" lIns="92358" tIns="46179" rIns="92358" bIns="46179">
            <a:spAutoFit/>
          </a:bodyPr>
          <a:lstStyle/>
          <a:p>
            <a:pPr algn="ctr"/>
            <a: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Ann</a:t>
            </a:r>
            <a:endParaRPr lang="en-US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" name="Picture 2" descr="Маленькие дети, картинки с малышами - 14 Сентября 2011 - Коты и кошки.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25272">
            <a:off x="66153" y="41294"/>
            <a:ext cx="1328870" cy="2064017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84784" y="0"/>
            <a:ext cx="1238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http://www.100book.ru/b111058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68760" y="5940152"/>
            <a:ext cx="839943" cy="792088"/>
          </a:xfrm>
          <a:prstGeom prst="rect">
            <a:avLst/>
          </a:prstGeom>
          <a:noFill/>
        </p:spPr>
      </p:pic>
      <p:pic>
        <p:nvPicPr>
          <p:cNvPr id="31" name="Picture 2" descr="http://s1.eshoper.ru/toys/155-145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61248" y="4644008"/>
            <a:ext cx="720080" cy="720155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73216" y="5436096"/>
            <a:ext cx="1230169" cy="111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81128" y="6228184"/>
            <a:ext cx="986662" cy="134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221088" y="7380312"/>
            <a:ext cx="1441140" cy="94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6804249"/>
            <a:ext cx="134809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 descr="http://www.wall-art.de/out/pictures/generated/product/2/680_472_80/Glasbild_Flugzeug_einzel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340768" y="6948264"/>
            <a:ext cx="1283027" cy="890713"/>
          </a:xfrm>
          <a:prstGeom prst="rect">
            <a:avLst/>
          </a:prstGeom>
          <a:noFill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rot="16200000">
            <a:off x="752537" y="7896535"/>
            <a:ext cx="879011" cy="11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http://pustunchik.ua/uploads/creation/cache/fb1c6cb1d523261dbfb271ce2847fde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733256" y="7308304"/>
            <a:ext cx="897041" cy="1457537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2924944" y="25152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24744" y="3563888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73216" y="3419872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128" y="1110172"/>
          <a:ext cx="4146764" cy="3110400"/>
        </p:xfrm>
        <a:graphic>
          <a:graphicData uri="http://schemas.openxmlformats.org/presentationml/2006/ole">
            <p:oleObj spid="_x0000_s3074" name="Слайд" r:id="rId3" imgW="4570330" imgH="3427599" progId="PowerPoint.Slide.12">
              <p:embed/>
            </p:oleObj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0372"/>
            <a:ext cx="167556" cy="3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36" tIns="41468" rIns="82936" bIns="414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613" y="2089935"/>
            <a:ext cx="543137" cy="5227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8719" y="2024617"/>
            <a:ext cx="516108" cy="5675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80372"/>
            <a:ext cx="167556" cy="3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36" tIns="41468" rIns="82936" bIns="414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9962" y="1306125"/>
            <a:ext cx="524111" cy="5623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3068" y="1306125"/>
            <a:ext cx="522485" cy="52531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3749" y="3004380"/>
            <a:ext cx="591052" cy="5624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0583" y="3004380"/>
            <a:ext cx="596594" cy="5964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2155252"/>
            <a:ext cx="596594" cy="57304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2727" y="2220570"/>
            <a:ext cx="527756" cy="5623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2775892" y="261045"/>
            <a:ext cx="869131" cy="85457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rtlCol="0" anchor="ctr"/>
          <a:lstStyle/>
          <a:p>
            <a:pPr algn="ctr"/>
            <a:endParaRPr lang="ru-RU"/>
          </a:p>
        </p:txBody>
      </p:sp>
      <p:pic>
        <p:nvPicPr>
          <p:cNvPr id="18" name="Picture 4" descr="Red 3D Tick, Turning Wrong Into Right Фотография, картинки, изображения и сток-фотография без роялти. Image 2434338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65612" y="1371443"/>
            <a:ext cx="587796" cy="587857"/>
          </a:xfrm>
          <a:prstGeom prst="rect">
            <a:avLst/>
          </a:prstGeom>
          <a:noFill/>
        </p:spPr>
      </p:pic>
      <p:pic>
        <p:nvPicPr>
          <p:cNvPr id="19" name="Picture 6" descr="Clipart - red not OK / failure symb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5834" y="2285888"/>
            <a:ext cx="326553" cy="36902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754274" y="326363"/>
            <a:ext cx="1135049" cy="1324366"/>
          </a:xfrm>
          <a:prstGeom prst="rect">
            <a:avLst/>
          </a:prstGeom>
          <a:noFill/>
        </p:spPr>
        <p:txBody>
          <a:bodyPr wrap="none" lIns="92358" tIns="46179" rIns="92358" bIns="46179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Pete</a:t>
            </a:r>
          </a:p>
          <a:p>
            <a:pPr algn="ctr"/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" name="Picture 2" descr="http://demiart.ru/forum/uploads10/post-1179427-134451498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21088" y="4572000"/>
            <a:ext cx="999752" cy="731136"/>
          </a:xfrm>
          <a:prstGeom prst="rect">
            <a:avLst/>
          </a:prstGeom>
          <a:noFill/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4089" y="3461603"/>
            <a:ext cx="728338" cy="6930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270" y="3461603"/>
            <a:ext cx="792605" cy="7923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://www.zaocck1.ru/upload/medialibrary/1ee/1ee39410b97b602881547b33cc854c6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724128"/>
            <a:ext cx="1124744" cy="976264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93096" y="5580112"/>
            <a:ext cx="1006449" cy="54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0648" y="4788024"/>
            <a:ext cx="5940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http://img-fotki.yandex.ru/get/5705/valenta-mog.af/0_66c21_c2541fd6_orig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96752" y="4716016"/>
            <a:ext cx="648072" cy="875788"/>
          </a:xfrm>
          <a:prstGeom prst="rect">
            <a:avLst/>
          </a:prstGeom>
          <a:noFill/>
        </p:spPr>
      </p:pic>
      <p:sp>
        <p:nvSpPr>
          <p:cNvPr id="47" name="Овал 46"/>
          <p:cNvSpPr/>
          <p:nvPr/>
        </p:nvSpPr>
        <p:spPr>
          <a:xfrm>
            <a:off x="1143127" y="3657555"/>
            <a:ext cx="391864" cy="5225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323008" y="3526920"/>
            <a:ext cx="457174" cy="58785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725509" y="3788190"/>
            <a:ext cx="1132491" cy="862701"/>
          </a:xfrm>
          <a:prstGeom prst="rect">
            <a:avLst/>
          </a:prstGeom>
          <a:noFill/>
        </p:spPr>
        <p:txBody>
          <a:bodyPr wrap="square" lIns="92358" tIns="46179" rIns="92358" bIns="46179">
            <a:spAutoFit/>
          </a:bodyPr>
          <a:lstStyle/>
          <a:p>
            <a:pPr algn="ctr"/>
            <a: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Bob</a:t>
            </a:r>
            <a:endParaRPr lang="en-US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9059" y="3722873"/>
            <a:ext cx="1132491" cy="862701"/>
          </a:xfrm>
          <a:prstGeom prst="rect">
            <a:avLst/>
          </a:prstGeom>
          <a:noFill/>
        </p:spPr>
        <p:txBody>
          <a:bodyPr wrap="square" lIns="92358" tIns="46179" rIns="92358" bIns="46179">
            <a:spAutoFit/>
          </a:bodyPr>
          <a:lstStyle/>
          <a:p>
            <a:pPr algn="ctr"/>
            <a: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Ann</a:t>
            </a:r>
            <a:endParaRPr lang="en-US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" name="Picture 2" descr="Маленькие дети, картинки с малышами - 14 Сентября 2011 - Коты и кошки.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25272">
            <a:off x="66153" y="41294"/>
            <a:ext cx="1328870" cy="2064017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84784" y="0"/>
            <a:ext cx="1238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http://www.100book.ru/b111058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68760" y="5940152"/>
            <a:ext cx="839943" cy="792088"/>
          </a:xfrm>
          <a:prstGeom prst="rect">
            <a:avLst/>
          </a:prstGeom>
          <a:noFill/>
        </p:spPr>
      </p:pic>
      <p:pic>
        <p:nvPicPr>
          <p:cNvPr id="31" name="Picture 2" descr="http://s1.eshoper.ru/toys/155-145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61248" y="4644008"/>
            <a:ext cx="720080" cy="720155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73216" y="5436096"/>
            <a:ext cx="1230169" cy="111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81128" y="6228184"/>
            <a:ext cx="986662" cy="134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221088" y="7380312"/>
            <a:ext cx="1441140" cy="94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6804249"/>
            <a:ext cx="134809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 descr="http://www.wall-art.de/out/pictures/generated/product/2/680_472_80/Glasbild_Flugzeug_einzel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340768" y="6948264"/>
            <a:ext cx="1283027" cy="890713"/>
          </a:xfrm>
          <a:prstGeom prst="rect">
            <a:avLst/>
          </a:prstGeom>
          <a:noFill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rot="16200000">
            <a:off x="752537" y="7896535"/>
            <a:ext cx="879011" cy="11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http://pustunchik.ua/uploads/creation/cache/fb1c6cb1d523261dbfb271ce2847fde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733256" y="7308304"/>
            <a:ext cx="897041" cy="1457537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2924944" y="25152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24744" y="3563888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73216" y="3419872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Слайд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5</cp:revision>
  <dcterms:created xsi:type="dcterms:W3CDTF">2015-10-21T17:52:20Z</dcterms:created>
  <dcterms:modified xsi:type="dcterms:W3CDTF">2015-10-21T18:22:20Z</dcterms:modified>
</cp:coreProperties>
</file>