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00" r:id="rId6"/>
    <p:sldId id="260" r:id="rId7"/>
    <p:sldId id="261" r:id="rId8"/>
    <p:sldId id="285" r:id="rId9"/>
    <p:sldId id="287" r:id="rId10"/>
    <p:sldId id="288" r:id="rId11"/>
    <p:sldId id="262" r:id="rId12"/>
    <p:sldId id="263" r:id="rId13"/>
    <p:sldId id="299" r:id="rId14"/>
    <p:sldId id="297" r:id="rId15"/>
    <p:sldId id="296" r:id="rId16"/>
    <p:sldId id="298" r:id="rId17"/>
    <p:sldId id="286" r:id="rId18"/>
    <p:sldId id="291" r:id="rId19"/>
    <p:sldId id="293" r:id="rId20"/>
    <p:sldId id="264" r:id="rId21"/>
    <p:sldId id="292" r:id="rId22"/>
    <p:sldId id="265" r:id="rId23"/>
    <p:sldId id="266" r:id="rId24"/>
    <p:sldId id="267" r:id="rId25"/>
    <p:sldId id="295" r:id="rId26"/>
    <p:sldId id="268" r:id="rId27"/>
    <p:sldId id="294" r:id="rId28"/>
    <p:sldId id="269" r:id="rId29"/>
    <p:sldId id="270" r:id="rId30"/>
    <p:sldId id="271" r:id="rId31"/>
    <p:sldId id="272" r:id="rId32"/>
    <p:sldId id="273" r:id="rId33"/>
    <p:sldId id="277" r:id="rId34"/>
    <p:sldId id="278" r:id="rId35"/>
    <p:sldId id="279" r:id="rId36"/>
    <p:sldId id="280" r:id="rId37"/>
    <p:sldId id="281" r:id="rId38"/>
    <p:sldId id="284" r:id="rId39"/>
    <p:sldId id="304" r:id="rId40"/>
    <p:sldId id="303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9226-3C63-4A77-A511-8B9A696CE03D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69BB-672D-4466-886B-91D7A81F8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9226-3C63-4A77-A511-8B9A696CE03D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69BB-672D-4466-886B-91D7A81F8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9226-3C63-4A77-A511-8B9A696CE03D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69BB-672D-4466-886B-91D7A81F8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9226-3C63-4A77-A511-8B9A696CE03D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69BB-672D-4466-886B-91D7A81F8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9226-3C63-4A77-A511-8B9A696CE03D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69BB-672D-4466-886B-91D7A81F8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9226-3C63-4A77-A511-8B9A696CE03D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69BB-672D-4466-886B-91D7A81F8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9226-3C63-4A77-A511-8B9A696CE03D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69BB-672D-4466-886B-91D7A81F8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9226-3C63-4A77-A511-8B9A696CE03D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69BB-672D-4466-886B-91D7A81F8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9226-3C63-4A77-A511-8B9A696CE03D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69BB-672D-4466-886B-91D7A81F8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9226-3C63-4A77-A511-8B9A696CE03D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69BB-672D-4466-886B-91D7A81F8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9226-3C63-4A77-A511-8B9A696CE03D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F69BB-672D-4466-886B-91D7A81F8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F9226-3C63-4A77-A511-8B9A696CE03D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F69BB-672D-4466-886B-91D7A81F8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Colours</a:t>
            </a:r>
            <a:r>
              <a:rPr lang="en-US" dirty="0" smtClean="0"/>
              <a:t> and toys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100book.ru/b11105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4702671" cy="4434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1464" y="904568"/>
            <a:ext cx="4808808" cy="475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836712"/>
            <a:ext cx="4805511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47774"/>
            <a:ext cx="5463307" cy="503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138" y="1109663"/>
            <a:ext cx="541972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143000"/>
            <a:ext cx="5029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0275" y="1171575"/>
            <a:ext cx="47434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214438"/>
            <a:ext cx="3640237" cy="496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37897"/>
            <a:ext cx="4392488" cy="608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7" y="484672"/>
            <a:ext cx="4032448" cy="588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zaocck1.ru/upload/medialibrary/1ee/1ee39410b97b602881547b33cc854c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26021"/>
            <a:ext cx="7056784" cy="6692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76672"/>
            <a:ext cx="3484215" cy="548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7" y="1128713"/>
            <a:ext cx="3706912" cy="504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iles.adopoznaika.com/var/resizes/raskraski/%D0%A0%D0%B0%D1%81%D0%BA%D1%80%D0%B0%D1%81%D0%BA%D0%B8-%D0%96%D0%B8%D0%B2%D0%BE%D1%82%D0%BD%D1%8B%D0%B5/Animals_coloring_pages_for_babies_152.gif?m=13873815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4714875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0.liveinternet.ru/images/attach/c/3/77/616/77616434_0_50735_ab9443c5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667500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clipart-box.com/zoom/polar-bear130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052736"/>
            <a:ext cx="4824536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5100" y="1062038"/>
            <a:ext cx="37338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7488" y="976313"/>
            <a:ext cx="36290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0813" y="1023938"/>
            <a:ext cx="37623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fotohomka.ru/images/Jan/10/b9bbba45ea62e50caf5bfbd4060c65d4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620000" cy="5543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demiart.ru/forum/uploads10/post-1179427-13445149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63138"/>
            <a:ext cx="6984776" cy="5621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318" y="908721"/>
            <a:ext cx="7247132" cy="453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764704"/>
            <a:ext cx="4248472" cy="447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cs628521.vk.me/v628521396/11dde/8N9AFBI7p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812271"/>
            <a:ext cx="3816424" cy="4857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dou24.ru/72/images/stories/groups/imed2014/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58777"/>
            <a:ext cx="4248472" cy="5407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http://faboroxy.com/index.php?q=aHR0cDovL2ltZzEubGl2ZWludGVybmV0LnJ1L2ltYWdlcy9hdHRhY2gvYy8xMS8xMTcvNDkxLzExNzQ5MTM0M19tYXRyZXNoa2ExMS5wbmc%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13" y="1412776"/>
            <a:ext cx="880451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47676"/>
            <a:ext cx="6417373" cy="461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1038225"/>
            <a:ext cx="89344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00125"/>
            <a:ext cx="8534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1052513"/>
            <a:ext cx="87915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pustunchik.ua/uploads/creation/cache/fb1c6cb1d523261dbfb271ce2847fde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06536"/>
            <a:ext cx="4032448" cy="5733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1462088"/>
            <a:ext cx="4188434" cy="427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36761"/>
            <a:ext cx="7488832" cy="489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76672"/>
            <a:ext cx="4603204" cy="475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688" y="1795463"/>
            <a:ext cx="65246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60276"/>
            <a:ext cx="5328592" cy="48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96752"/>
            <a:ext cx="4247976" cy="385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dev.myclickmarket.ru/media/offers/org-280/d6/20/d62067d0c482b3dfef231d2534af7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80728"/>
            <a:ext cx="5239580" cy="4853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karavantoys.ru/image/cache/data-101-101-71645-6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92696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</Words>
  <Application>Microsoft Office PowerPoint</Application>
  <PresentationFormat>Экран (4:3)</PresentationFormat>
  <Paragraphs>1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Colours and toys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Oleg</dc:creator>
  <cp:lastModifiedBy>Олег</cp:lastModifiedBy>
  <cp:revision>19</cp:revision>
  <dcterms:created xsi:type="dcterms:W3CDTF">2015-10-18T17:23:07Z</dcterms:created>
  <dcterms:modified xsi:type="dcterms:W3CDTF">2015-12-16T19:49:48Z</dcterms:modified>
</cp:coreProperties>
</file>