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8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F7A32-217E-4475-9166-8A667095EEC0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B4B41-DDD5-4F8B-AA9A-C0C8B7E236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478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6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slide" Target="slide3.xml"/><Relationship Id="rId7" Type="http://schemas.openxmlformats.org/officeDocument/2006/relationships/slide" Target="slide5.xml"/><Relationship Id="rId12" Type="http://schemas.openxmlformats.org/officeDocument/2006/relationships/image" Target="../media/image7.png"/><Relationship Id="rId17" Type="http://schemas.openxmlformats.org/officeDocument/2006/relationships/image" Target="../media/image10.jpeg"/><Relationship Id="rId2" Type="http://schemas.openxmlformats.org/officeDocument/2006/relationships/image" Target="../media/image2.jpeg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slide" Target="slide7.xml"/><Relationship Id="rId5" Type="http://schemas.openxmlformats.org/officeDocument/2006/relationships/slide" Target="slide4.xml"/><Relationship Id="rId15" Type="http://schemas.openxmlformats.org/officeDocument/2006/relationships/image" Target="../media/image9.jpe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60515" y="0"/>
            <a:ext cx="9204515" cy="6903386"/>
            <a:chOff x="-102018" y="15668"/>
            <a:chExt cx="9204515" cy="69033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2018" y="15668"/>
              <a:ext cx="9204515" cy="6903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2030167" y="2658850"/>
              <a:ext cx="4776820" cy="9541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cap="none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Математический</a:t>
              </a:r>
            </a:p>
            <a:p>
              <a:pPr algn="ctr"/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диктант</a:t>
              </a:r>
              <a:endPara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332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№1 – 10</a:t>
            </a:r>
          </a:p>
          <a:p>
            <a:r>
              <a:rPr lang="ru-RU" dirty="0" smtClean="0"/>
              <a:t>№2 – 16</a:t>
            </a:r>
          </a:p>
          <a:p>
            <a:r>
              <a:rPr lang="ru-RU" dirty="0" smtClean="0"/>
              <a:t>№3 – 0</a:t>
            </a:r>
          </a:p>
          <a:p>
            <a:r>
              <a:rPr lang="ru-RU" dirty="0" smtClean="0"/>
              <a:t>№4 – 4</a:t>
            </a:r>
          </a:p>
          <a:p>
            <a:r>
              <a:rPr lang="ru-RU" dirty="0" smtClean="0"/>
              <a:t>№5 – 8</a:t>
            </a:r>
          </a:p>
          <a:p>
            <a:r>
              <a:rPr lang="ru-RU" dirty="0" smtClean="0"/>
              <a:t>№6 – 6 и 3</a:t>
            </a:r>
          </a:p>
          <a:p>
            <a:r>
              <a:rPr lang="ru-RU" dirty="0" smtClean="0"/>
              <a:t>№7 – 36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lu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084168" y="29484"/>
            <a:ext cx="0" cy="682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059832" y="0"/>
            <a:ext cx="0" cy="6828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0" descr="data:image/jpeg;base64,/9j/4AAQSkZJRgABAQAAAQABAAD/2wCEAAkGBhQSEBUUEBQVFBUPFBQVFRcUEhQQFRUUFBQVFBQVFBQXHCYeFxkjGRUUHy8gIycpLCwsFR4xNTAqNSYrLCkBCQoKDgwOGQ8PGikfHSAsLywpNSwvKS0vLCksLykpKSopLCkpLSksKSwpLCwsLCwpKSkpLCwqLCkpLCwpLCwsLP/AABEIAOgA2gMBIgACEQEDEQH/xAAcAAABBQEBAQAAAAAAAAAAAAAAAQIEBQYDBwj/xABHEAABAwEEBgYGBggEBwAAAAABAAIDEQQFEiEGEzFBUWEiUnGBkaEHMrHB0fAUQlNykuEjQ2KCk6LC0hYzY7IVFyVzdIPx/8QAGgEBAAIDAQAAAAAAAAAAAAAAAAEEAgMFBv/EAC8RAAIBAwIEBAUEAwAAAAAAAAABAgMEERIhEzFBUQUiYYEjMjOR0aHB4fAUQnH/2gAMAwEAAhEDEQA/APbEIQgBCEIAQhCAEIQgBCEIAQhCAEIQgBCEIAQhCAEIQgBCEIAQhCAEIQAgABCEIAQhCAEIQgBCEIAQhLRAIlolQgEolohCAEIQgBFEIQBRJRKhAIkTklEAiEqRACCUVQEABCEIAQhCAEIQgBCEIASpE5AFEITJH02b0A9CjulPW8guZtB6x8ApBMQoBtR6x8Amm1nrHwCgFihVptZ6/kPgk+lu6/kPggLNCqjbXdfyHwTfpruv/KPgpwC3QqY3g7rn8I+CVtud9p5D4JgFwhVgtTuv5NT2Ws9b+UJgFgmlMhmrt8t660UAaAhKQkQAhCEAIQhACEIQAhCcEAgQlqiqARcLVXLvXeq5Wp4DcTqUaCSTsApmUBEkOfbUrm5Q59ILPrI6Sx0OsHrt4A558iuhv6zfax/iCkDtWanPamFh6yQ39ZvtGfiC4v0mso/WN7gT7AgFicXNrXe8eDnBOLDTbvVRdumVnDXgl1Wyy7I3nIvLgcm8CpP+NbPxd/Df/agJgidXb5cVzfVpFTvA37zRcP8AGNn6x/BIP6VV33ppE3BhJIJacmuywPDjtG8V8EyMFyWnj5JwVdPpzZA0kPqQDQBrszTIbEkWmlkcB0wK8WuFOXqpkYLV0tMI4vp4tPvAUqNZu8dLrNWIMdi/SsJLWuIa0HMk05rQRXxBtD2dxBQFpYwfJSlwsT8QxDY4CnMKQjAiSichQBqEqRACYYz1inoQAhCEAoTJZsPakmnwjmdgTIo86u2+z8+aATVnac+Xw5pzg2lRnXYulVElOdR3jj+aAi2m2ljw0RlwNKuxNaBU0FAc3bRs4qJed+xsYRrQwucWh23CWg1dTfsI7VOtNmZMzC8Yh3ihHZmM1hdPrAyywsMVRrXlp/DUZ796hpsyTSK226fztkfHEGPAo1rwHsq3eQCagmuaurovO8LVRzI4mRtr62MMr49Ijhmofo30QEwdaLQKtDsLG9YjMk8qkCnJemSABtAAAKAAZADkFiqaJc2ZCeC8a1rZnUFA2sjQOee9Z6+b/vGz5yxR4RkCC4sBO+oqK9q9GK4SxNcC14Ba4EOBzBadoKy0IjUzzS6NKLwtTsEELHBubqOdhG2mLLvWlium86VJgjJ29JxPkE/0R2fDBaCNjp6NrtwtYKe1bebYVjw4jWzz61XZeIzZqDTYA9wPi4ZnmstfGk1vhOGaIAmtSXGrhyqNg5L11yr71uhlpgkjlFQWuLTva4A0c07jVTwok62ZO7bBeloia8iNgeAWlzyThIqKCmVagqVPdV5UFHwOLf231PDaKZLW6KSVsFmJ2mCL/YApEkZCjhxGtnmF76R3lZiHSwspkA8Oc5tebhvK1t2MtzmAyvhYXUcWhr304AnEOWXJW1psLZmPieKtmY5przGR7jn3Kq0Ot5ksrQ/14S6GT70Rw+YwnvWWhEamX1jmexn6Yh5JqXMBb/KSaeKlNtrTv8QVwid5qNaYjGaj1T5LLBiWX0pvHyK6qtsb9Y4cGZnt3BWSgCFInJEAiEIQAuU9ow8ydgCfNXCcNMVDSuyu6qrLFaKuOMUcThz2tO0sPtB+sEBNijzq7Nx8ByHxXWqbVFVIB7slwXSU5LkpA1zDWrdu8bj+fNZb0gwayGGgrSelN9dW/LtyV9eF5sijdJI7BGz1nbydzGDe4nLL/wCYMX5Na7VG5owMjJ1MRza1xBDXydZ1achsG8mAek3Hd4gs0ce9jRX7xzd5krtaJ2tHSIA5mntXlFpZeBJ18sgG+suXc1hWN0gYTIKuLsqVNdoJ41VepWcFnBao26qPTqPeHXrBWgmjrw1jK+1Rb7tWCzSvB/VuAI4uGEU7yF4PdVlBmYMhn7jl2rc3ZZZAHMDyY5KVZQjpAgg0rkoo13U6GVxbql1NtoRaYbPZGMkkjY+QufRz2tdQmgNCeAC0X/EInbJGHse0+9Ye+IIRG0TavoNABeQKUG4nNeX6QujfNWGlA0AkAgE1OyuewhTWrcPcxoW/FeN0e/TW2EbZWDtc0e9NZaGljy1zXAMceiQfqngvnq67ONa2uVK8OBoM95WpslGOxNeWGhHrtYKEUINDmKbljSuNe+NjOtbKntnL/wCG6sWndlsdjhZI5znRQxhwjbiwnCMqmgrnxUJ3prsn2c/4Gf3rDX9PAYi1jg57gB0SXZgjadmwLMahaaty4ywsFihaQnDMk8nu9l9INkfSpLK73MI28SKqJc1rjintpxsEbpY5muxDCRK2pod+a89hiqBkKCmZJoeeRAVjZ7TZWMcLQ4UoC1rHEuxNJpQN+87bxVlVGo5k0UpU05Ygmbn/AJh3e052lppwa8+xqlR+kCwvaf0wI2HoSf2rwgXe9+JzGPc2pNQ0uAG3MgKy0Uu9stqZDJKYWynDiDcXS+q3MilTlXiQq0btyeC5UsoxjlNnvdx3rZ5mkWaRr8FMVK4hXYXAgHOh8FZKtuG4Y7JEI4qneXODcbj+0WgV5KyV85j9ASFKgoQNQhCAFDvCw4ukwdIChGwPbtwk7jvB3FTKpjXuqcuzx479/ggIFjtlaA76gE5E02tcNzxvHepdVDvCyuze1hJNMbQc3UpRzeD27jvpTgmWa3E0BoSQS12wPaN/I8RuUpgmSFVV63xHDE6SV2CJm12956kfEnj+ZC228OjWhLScLQ315nH6jBw57wK7Mz5v6Xi8CztmNHyF78DT0I420a1jeJJNS6mdMsgAsJz0rJtpU+JNRKHSTTKa2TBzehHFXVRgBwaNlSDtcRv8KKdcGnDoT0oGONNocY6c6EFZ674xlt3fOxel6O3QGQhz2AuloTiaDRp2DPx71y+LUctmdiVGlGKTiUls0vmtJwxQip5ukPlQDvUU6GzydKR7Gk7szTl0RRbrVgeqAOwU9ih3hatWwu37B2nYtNWUmszlkypRhF+RYPPLzuJ0LqFzXccNcu2oXBtpkAoJHgffcPer5wqSTmTmedUz6G3qjwXK/wApovuknzKKOyOe7id5OfmpguVu8nyVs2EDYKdydq1qlcyfIzjBIoprnI9U15bCoZspG7yWp1aQxqY3LXMOmuhQWe7C7N2Q8yptkuSNzsL3ObiyBFDQ7q13KwMaYY048s5J0LA92gJrlKKc2GvtU+79A4mkGVxkp9UDA3vzqfJWdz2wvZnmWZHnlka81ZNceC61NKSTRQnJrY72eINAa0AAZAAUA7AFjdMtHGspNEKBzqOAywuOxzeFfatkxx4fPz7VyvSza2CRhHrMNO0Zt8wFvlDVErKemWTQaHXz9KsccjjV4GCT77Mie8UP7yul5x6KLbQzxbR0ZB2+qf6V6HjdwXQtqnEpqTOZcQ0VGkdELmZD1fnL8/BdKqwaBqEVQgBOTU5ACqrwsFCXNZrGuNXRigOLc9lchXY4bxnxraoQECw3dhdrJaOkIpl6sbepHy4nafALyL01SVvCJvUs7f5pJPgF7YvFvTFD/wBSYetZ4/KSVV7h+QuWX1UUGjth1ksbOu4A9m0+VV6y4cFgNBLPW0tPVa4+VPevQHrn0+TZ0az82CO9Z+/5aua3qip7Ts8vatC9Zi8DWV3bTwyVC/npp47m+2WZZIQjTxGuzWJ4YuC5F/JwEaXVqQGJcCw1kZI2rTTGpeBIWJrJyQzGmOjUwsTHMWakTkfc0uGWm54p37R881pmLJtNCCNxB8FrIjXPiu1YT1RcexSuVvk7sXdgXFi7MGa7ETnSMv6OuheL28WSt/C9p9y9SXl+gorebiOrOfFwXqCz8P8Ape7K9+vi+yBCELoFEQpEqRACcE1KEAqEIQAvLPTDY6z2d/GN7fwuB/qXqaxHpWseKzxP+zlp3Pafe0Krd54La6Fq0eK0TL6C2YiQuwnCWOAdQ0qHNyrxWyes5oHaP0ckfVcHDscKHzaPFaN6o0XmmmdCr9Ro4PWInZWRx4ud7Stu9ZGSLpu+872lczxF4US5a9TgyJdWxLsyJdmxLhymXckcQpwhUsRJwhWp1DHJC1KaYVP1KaYkVQZK90S4uiVk6JcXxLapmWStfEtfdL6wsP7IHhl7lmnxrRXH/kt5Fw8yut4fPM2vQr3PyloxdMVATwFfDNc2KPfM+CzSu/YcB2uGEeZXezhNnKay8FB6KYMVtlf1Yj4ve34FerLAeiax0ZPJ1nMYP3QXH/cFv1vsliin3Kl481X6AhCCrhUESIQgBKEiEA5CEIAVNpfYdbYpmjaG4x2sOP3K5SOFRQ71hOOqLj3MoS0yUux43opacFobwkBYe/NvmB4rcPWCvGxGC0vj2at5DT2Grf5aFTYr1m+0d5FeXp3at04TXU9JUo8XE4voal4WetUVJHdp8800Wp7tr3HvXSNioXt7GskksYNlKk6fNgyNSGQp8cSlRxLiymZyng4NgTxApjIV0EK0OoaXUIGoXN0CszCuboUVQKoVT4VHfEraSJRZYlvjM2xnkq5I1c3K39F3lV8kajPJGwkdhoulaXCoz1NZJqQ1xwaxqo9M7VSFsY2yOqfut/Ongqp9ukGyR/4ioccTp5mR1LnSOa2pJJGI03957l2ZXyqx0RW7K8bbQ9cnsj0zQSw6qwx1yMlZD++cv5cK0CZDEGtDW5BoDR2AUCevS04aIKPY87Ulrk5dwSFKkWwwEQhCAVCTCjCgFCVNwpQEAqElEYUB576SbpOsbK39YMJPB7M2+Iy7lmbBKHtB8RwI2heraRXXr7O9gHSAxM+83MeOY714+x+ptFDkybyfv8/avK+KUNNRtdd1+/5PQWNbVTw+m34LyJqmwsUWJqnQtXmKjL0md4gPBTI2hc4YwpscI4BVJyTZTnJiNAXTJdGwjguggHALbCgpFdzZHy+eSY8BS9QOATHQjgk7dRIU2V8rQos0aspIhwUOZi0xe5ZhIq5mKFK1WUzFBlarlNlyLyVtqcGgk7AKq69G92GSczOH+WMXY54o0dzarL3jLrJhE3Y3N/dnT53let6K3VqbM0EdJ/Td2u2DuFAvS+F2+qom+m/4KV9W002l12/JcISYUUXrDzwpSJKIwoBUwyjiE7CkwjgPBAKhCEAIqiqAgHBCSqVAC8x9IWjtHOcwZSVeym549dvft716coV73aJ4iw5Ha08HDYfniqV7butT8vzLdf31LNtW4U9+T2Z5Vo7eOtjz9ZmTufA9/uWggCxd6wPsNqxhtGuJDm7q/Wb7wtZdV4smaHRurxG8ciNy8Ne27j8SK8r/AEfVHeU8rBcQhTIwokCmMXHisyK0zuwLu1qjCZo2kDtICcL0iG2WMdsjB7137aCfQpzyd3NXB4THXzB9tF/FZ8VzN5RHZLGeyRh96yuKe2yEcg8KHMFKMoOwg9hBUaZefmmpFuBXThUN/XkIWZeu7Jo9p7ArW+LzZAwukNOA+s48AFibFBJbrTUgkVAoNw+qxvM/Err2Ns5/En8q/X0LLnhYXM03o60eMsge8VGT3V4A9EfvHPsC9ZVfcV0izwhgpiObiOPAchsVivc2VB0oZlze7/ZexwrmrxJ7clyBISkKFdKwIQhACEIQAglFUIBKoxhKiiAbrQm/SAn4Qk1Y4IBv0oJptjU/UjgjUt4IDP6S3RFammoGKlM9jhuB4EbivOLToeY3/o5MBG5zsDh+8Nq9XvKVrRRoz3n3Dms8+7cZqGjwHmSuJdW+ublSenv2ft3Olb1XGOJb9jGx3LaHZG1gD/yH+wKZFoUx3+bbq9lXebnrTC5CNw8iu7LG4fUYe2Nh9gVWFrUj/tH7G2VVPkZtno+sP1rS53fEPcV3boBd32zv4sY/pWiaCNsMf8Oidj/0Y/wfkrSp1V1X2/k0uXqzNnQG7vtnfxY/7Vxk9H1g3Wh4/eid7lqsf+gz8I+Ca7P9RH/Dqjp1n1X2/kKXqzFy+j+zj1LX4tZ7Q8KE/RV7D0LU2n/cczyBK3jrMT+qjH/qHvXB10k/VaOxrR7lWnbVnzmvsbY1UuZiINDzI8Y5Q8nc12Nx73bF6JoxccVlaDQYhsAzDa7c97jxUJt24Tm0eA9oV/ds4IwuHYTt7CrFrbaJqVV6u3Zexrr1XKOI7dyf9Mal+lhLqBwSiEcF2zmiCcJdYEurCXAFIAPCWqTClQAhCEAIQgFACEqEAiEqEAiZK6gXRMc2qh8iUVrrNU5rqIVM1aMC0SpZNimRNSl1KlYEYFjwETxCLqEahSsCMCcBDiEXUI1ClYEYE4CHEImpSapTMCMCcBDiEI2eu1chZaHJWOEJdWso0sEOYQvqM9yemtZRPW9GtiISoUkCISpEAIQhAFPnJc9QM+fxr7kIQCfRxz8vgl+jj28N6EIA1A5+SBZwOO/hvQhAH0cfNEphz2nI1QhAPp85Ip85IQgCnzkinzkhCAKfOSKfOSEIAp85Ip85IQgCnzkinzkhCA56kVJ4189qDZxz8kIQB9HHP5FPegwDmhCABZxz38N+1H0cfNPghCADAOJ8ez4BdKfOSEIAQh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hQSEBUUEBQVFBUPFBQVFRcUEhQQFRUUFBQVFBQVFBQXHCYeFxkjGRUUHy8gIycpLCwsFR4xNTAqNSYrLCkBCQoKDgwOGQ8PGikfHSAsLywpNSwvKS0vLCksLykpKSopLCkpLSksKSwpLCwsLCwpKSkpLCwqLCkpLCwpLCwsLP/AABEIAOgA2gMBIgACEQEDEQH/xAAcAAABBQEBAQAAAAAAAAAAAAAAAQIEBQYDBwj/xABHEAABAwEEBgYGBggEBwAAAAABAAIDEQQFEiEGEzFBUWEiUnGBkaEHMrHB0fAUQlNykuEjQ2KCk6LC0hYzY7IVFyVzdIPx/8QAGgEBAAIDAQAAAAAAAAAAAAAAAAEEAgMFBv/EAC8RAAIBAwIEBAUEAwAAAAAAAAABAgMEERIhEzFBUQUiYYEjMjOR0aHB4fAUQnH/2gAMAwEAAhEDEQA/APbEIQgBCEIAQhCAEIQgBCEIAQhCAEIQgBCEIAQhCAEIQgBCEIAQhCAEIQAgABCEIAQhCAEIQgBCEIAQhLRAIlolQgEolohCAEIQgBFEIQBRJRKhAIkTklEAiEqRACCUVQEABCEIAQhCAEIQgBCEIASpE5AFEITJH02b0A9CjulPW8guZtB6x8ApBMQoBtR6x8Amm1nrHwCgFihVptZ6/kPgk+lu6/kPggLNCqjbXdfyHwTfpruv/KPgpwC3QqY3g7rn8I+CVtud9p5D4JgFwhVgtTuv5NT2Ws9b+UJgFgmlMhmrt8t660UAaAhKQkQAhCEAIQhACEIQAhCcEAgQlqiqARcLVXLvXeq5Wp4DcTqUaCSTsApmUBEkOfbUrm5Q59ILPrI6Sx0OsHrt4A558iuhv6zfax/iCkDtWanPamFh6yQ39ZvtGfiC4v0mso/WN7gT7AgFicXNrXe8eDnBOLDTbvVRdumVnDXgl1Wyy7I3nIvLgcm8CpP+NbPxd/Df/agJgidXb5cVzfVpFTvA37zRcP8AGNn6x/BIP6VV33ppE3BhJIJacmuywPDjtG8V8EyMFyWnj5JwVdPpzZA0kPqQDQBrszTIbEkWmlkcB0wK8WuFOXqpkYLV0tMI4vp4tPvAUqNZu8dLrNWIMdi/SsJLWuIa0HMk05rQRXxBtD2dxBQFpYwfJSlwsT8QxDY4CnMKQjAiSichQBqEqRACYYz1inoQAhCEAoTJZsPakmnwjmdgTIo86u2+z8+aATVnac+Xw5pzg2lRnXYulVElOdR3jj+aAi2m2ljw0RlwNKuxNaBU0FAc3bRs4qJed+xsYRrQwucWh23CWg1dTfsI7VOtNmZMzC8Yh3ihHZmM1hdPrAyywsMVRrXlp/DUZ796hpsyTSK226fztkfHEGPAo1rwHsq3eQCagmuaurovO8LVRzI4mRtr62MMr49Ijhmofo30QEwdaLQKtDsLG9YjMk8qkCnJemSABtAAAKAAZADkFiqaJc2ZCeC8a1rZnUFA2sjQOee9Z6+b/vGz5yxR4RkCC4sBO+oqK9q9GK4SxNcC14Ba4EOBzBadoKy0IjUzzS6NKLwtTsEELHBubqOdhG2mLLvWlium86VJgjJ29JxPkE/0R2fDBaCNjp6NrtwtYKe1bebYVjw4jWzz61XZeIzZqDTYA9wPi4ZnmstfGk1vhOGaIAmtSXGrhyqNg5L11yr71uhlpgkjlFQWuLTva4A0c07jVTwok62ZO7bBeloia8iNgeAWlzyThIqKCmVagqVPdV5UFHwOLf231PDaKZLW6KSVsFmJ2mCL/YApEkZCjhxGtnmF76R3lZiHSwspkA8Oc5tebhvK1t2MtzmAyvhYXUcWhr304AnEOWXJW1psLZmPieKtmY5przGR7jn3Kq0Ot5ksrQ/14S6GT70Rw+YwnvWWhEamX1jmexn6Yh5JqXMBb/KSaeKlNtrTv8QVwid5qNaYjGaj1T5LLBiWX0pvHyK6qtsb9Y4cGZnt3BWSgCFInJEAiEIQAuU9ow8ydgCfNXCcNMVDSuyu6qrLFaKuOMUcThz2tO0sPtB+sEBNijzq7Nx8ByHxXWqbVFVIB7slwXSU5LkpA1zDWrdu8bj+fNZb0gwayGGgrSelN9dW/LtyV9eF5sijdJI7BGz1nbydzGDe4nLL/wCYMX5Na7VG5owMjJ1MRza1xBDXydZ1achsG8mAek3Hd4gs0ce9jRX7xzd5krtaJ2tHSIA5mntXlFpZeBJ18sgG+suXc1hWN0gYTIKuLsqVNdoJ41VepWcFnBao26qPTqPeHXrBWgmjrw1jK+1Rb7tWCzSvB/VuAI4uGEU7yF4PdVlBmYMhn7jl2rc3ZZZAHMDyY5KVZQjpAgg0rkoo13U6GVxbql1NtoRaYbPZGMkkjY+QufRz2tdQmgNCeAC0X/EInbJGHse0+9Ye+IIRG0TavoNABeQKUG4nNeX6QujfNWGlA0AkAgE1OyuewhTWrcPcxoW/FeN0e/TW2EbZWDtc0e9NZaGljy1zXAMceiQfqngvnq67ONa2uVK8OBoM95WpslGOxNeWGhHrtYKEUINDmKbljSuNe+NjOtbKntnL/wCG6sWndlsdjhZI5znRQxhwjbiwnCMqmgrnxUJ3prsn2c/4Gf3rDX9PAYi1jg57gB0SXZgjadmwLMahaaty4ywsFihaQnDMk8nu9l9INkfSpLK73MI28SKqJc1rjintpxsEbpY5muxDCRK2pod+a89hiqBkKCmZJoeeRAVjZ7TZWMcLQ4UoC1rHEuxNJpQN+87bxVlVGo5k0UpU05Ygmbn/AJh3e052lppwa8+xqlR+kCwvaf0wI2HoSf2rwgXe9+JzGPc2pNQ0uAG3MgKy0Uu9stqZDJKYWynDiDcXS+q3MilTlXiQq0btyeC5UsoxjlNnvdx3rZ5mkWaRr8FMVK4hXYXAgHOh8FZKtuG4Y7JEI4qneXODcbj+0WgV5KyV85j9ASFKgoQNQhCAFDvCw4ukwdIChGwPbtwk7jvB3FTKpjXuqcuzx479/ggIFjtlaA76gE5E02tcNzxvHepdVDvCyuze1hJNMbQc3UpRzeD27jvpTgmWa3E0BoSQS12wPaN/I8RuUpgmSFVV63xHDE6SV2CJm12956kfEnj+ZC228OjWhLScLQ315nH6jBw57wK7Mz5v6Xi8CztmNHyF78DT0I420a1jeJJNS6mdMsgAsJz0rJtpU+JNRKHSTTKa2TBzehHFXVRgBwaNlSDtcRv8KKdcGnDoT0oGONNocY6c6EFZ674xlt3fOxel6O3QGQhz2AuloTiaDRp2DPx71y+LUctmdiVGlGKTiUls0vmtJwxQip5ukPlQDvUU6GzydKR7Gk7szTl0RRbrVgeqAOwU9ih3hatWwu37B2nYtNWUmszlkypRhF+RYPPLzuJ0LqFzXccNcu2oXBtpkAoJHgffcPer5wqSTmTmedUz6G3qjwXK/wApovuknzKKOyOe7id5OfmpguVu8nyVs2EDYKdydq1qlcyfIzjBIoprnI9U15bCoZspG7yWp1aQxqY3LXMOmuhQWe7C7N2Q8yptkuSNzsL3ObiyBFDQ7q13KwMaYY048s5J0LA92gJrlKKc2GvtU+79A4mkGVxkp9UDA3vzqfJWdz2wvZnmWZHnlka81ZNceC61NKSTRQnJrY72eINAa0AAZAAUA7AFjdMtHGspNEKBzqOAywuOxzeFfatkxx4fPz7VyvSza2CRhHrMNO0Zt8wFvlDVErKemWTQaHXz9KsccjjV4GCT77Mie8UP7yul5x6KLbQzxbR0ZB2+qf6V6HjdwXQtqnEpqTOZcQ0VGkdELmZD1fnL8/BdKqwaBqEVQgBOTU5ACqrwsFCXNZrGuNXRigOLc9lchXY4bxnxraoQECw3dhdrJaOkIpl6sbepHy4nafALyL01SVvCJvUs7f5pJPgF7YvFvTFD/wBSYetZ4/KSVV7h+QuWX1UUGjth1ksbOu4A9m0+VV6y4cFgNBLPW0tPVa4+VPevQHrn0+TZ0az82CO9Z+/5aua3qip7Ts8vatC9Zi8DWV3bTwyVC/npp47m+2WZZIQjTxGuzWJ4YuC5F/JwEaXVqQGJcCw1kZI2rTTGpeBIWJrJyQzGmOjUwsTHMWakTkfc0uGWm54p37R881pmLJtNCCNxB8FrIjXPiu1YT1RcexSuVvk7sXdgXFi7MGa7ETnSMv6OuheL28WSt/C9p9y9SXl+gorebiOrOfFwXqCz8P8Ape7K9+vi+yBCELoFEQpEqRACcE1KEAqEIQAvLPTDY6z2d/GN7fwuB/qXqaxHpWseKzxP+zlp3Pafe0Krd54La6Fq0eK0TL6C2YiQuwnCWOAdQ0qHNyrxWyes5oHaP0ckfVcHDscKHzaPFaN6o0XmmmdCr9Ro4PWInZWRx4ud7Stu9ZGSLpu+872lczxF4US5a9TgyJdWxLsyJdmxLhymXckcQpwhUsRJwhWp1DHJC1KaYVP1KaYkVQZK90S4uiVk6JcXxLapmWStfEtfdL6wsP7IHhl7lmnxrRXH/kt5Fw8yut4fPM2vQr3PyloxdMVATwFfDNc2KPfM+CzSu/YcB2uGEeZXezhNnKay8FB6KYMVtlf1Yj4ve34FerLAeiax0ZPJ1nMYP3QXH/cFv1vsliin3Kl481X6AhCCrhUESIQgBKEiEA5CEIAVNpfYdbYpmjaG4x2sOP3K5SOFRQ71hOOqLj3MoS0yUux43opacFobwkBYe/NvmB4rcPWCvGxGC0vj2at5DT2Grf5aFTYr1m+0d5FeXp3at04TXU9JUo8XE4voal4WetUVJHdp8800Wp7tr3HvXSNioXt7GskksYNlKk6fNgyNSGQp8cSlRxLiymZyng4NgTxApjIV0EK0OoaXUIGoXN0CszCuboUVQKoVT4VHfEraSJRZYlvjM2xnkq5I1c3K39F3lV8kajPJGwkdhoulaXCoz1NZJqQ1xwaxqo9M7VSFsY2yOqfut/Ongqp9ukGyR/4ioccTp5mR1LnSOa2pJJGI03957l2ZXyqx0RW7K8bbQ9cnsj0zQSw6qwx1yMlZD++cv5cK0CZDEGtDW5BoDR2AUCevS04aIKPY87Ulrk5dwSFKkWwwEQhCAVCTCjCgFCVNwpQEAqElEYUB576SbpOsbK39YMJPB7M2+Iy7lmbBKHtB8RwI2heraRXXr7O9gHSAxM+83MeOY714+x+ptFDkybyfv8/avK+KUNNRtdd1+/5PQWNbVTw+m34LyJqmwsUWJqnQtXmKjL0md4gPBTI2hc4YwpscI4BVJyTZTnJiNAXTJdGwjguggHALbCgpFdzZHy+eSY8BS9QOATHQjgk7dRIU2V8rQos0aspIhwUOZi0xe5ZhIq5mKFK1WUzFBlarlNlyLyVtqcGgk7AKq69G92GSczOH+WMXY54o0dzarL3jLrJhE3Y3N/dnT53let6K3VqbM0EdJ/Td2u2DuFAvS+F2+qom+m/4KV9W002l12/JcISYUUXrDzwpSJKIwoBUwyjiE7CkwjgPBAKhCEAIqiqAgHBCSqVAC8x9IWjtHOcwZSVeym549dvft716coV73aJ4iw5Ha08HDYfniqV7butT8vzLdf31LNtW4U9+T2Z5Vo7eOtjz9ZmTufA9/uWggCxd6wPsNqxhtGuJDm7q/Wb7wtZdV4smaHRurxG8ciNy8Ne27j8SK8r/AEfVHeU8rBcQhTIwokCmMXHisyK0zuwLu1qjCZo2kDtICcL0iG2WMdsjB7137aCfQpzyd3NXB4THXzB9tF/FZ8VzN5RHZLGeyRh96yuKe2yEcg8KHMFKMoOwg9hBUaZefmmpFuBXThUN/XkIWZeu7Jo9p7ArW+LzZAwukNOA+s48AFibFBJbrTUgkVAoNw+qxvM/Err2Ns5/En8q/X0LLnhYXM03o60eMsge8VGT3V4A9EfvHPsC9ZVfcV0izwhgpiObiOPAchsVivc2VB0oZlze7/ZexwrmrxJ7clyBISkKFdKwIQhACEIQAglFUIBKoxhKiiAbrQm/SAn4Qk1Y4IBv0oJptjU/UjgjUt4IDP6S3RFammoGKlM9jhuB4EbivOLToeY3/o5MBG5zsDh+8Nq9XvKVrRRoz3n3Dms8+7cZqGjwHmSuJdW+ublSenv2ft3Olb1XGOJb9jGx3LaHZG1gD/yH+wKZFoUx3+bbq9lXebnrTC5CNw8iu7LG4fUYe2Nh9gVWFrUj/tH7G2VVPkZtno+sP1rS53fEPcV3boBd32zv4sY/pWiaCNsMf8Oidj/0Y/wfkrSp1V1X2/k0uXqzNnQG7vtnfxY/7Vxk9H1g3Wh4/eid7lqsf+gz8I+Ca7P9RH/Dqjp1n1X2/kKXqzFy+j+zj1LX4tZ7Q8KE/RV7D0LU2n/cczyBK3jrMT+qjH/qHvXB10k/VaOxrR7lWnbVnzmvsbY1UuZiINDzI8Y5Q8nc12Nx73bF6JoxccVlaDQYhsAzDa7c97jxUJt24Tm0eA9oV/ds4IwuHYTt7CrFrbaJqVV6u3Zexrr1XKOI7dyf9Mal+lhLqBwSiEcF2zmiCcJdYEurCXAFIAPCWqTClQAhCEAIQgFACEqEAiEqEAiZK6gXRMc2qh8iUVrrNU5rqIVM1aMC0SpZNimRNSl1KlYEYFjwETxCLqEahSsCMCcBDiEXUI1ClYEYE4CHEImpSapTMCMCcBDiEI2eu1chZaHJWOEJdWso0sEOYQvqM9yemtZRPW9GtiISoUkCISpEAIQhAFPnJc9QM+fxr7kIQCfRxz8vgl+jj28N6EIA1A5+SBZwOO/hvQhAH0cfNEphz2nI1QhAPp85Ip85IQgCnzkinzkhCAKfOSKfOSEIAp85Ip85IQgCnzkinzkhCA56kVJ4189qDZxz8kIQB9HHP5FPegwDmhCABZxz38N+1H0cfNPghCADAOJ8ez4BdKfOSEIAQhCA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443742"/>
            <a:ext cx="576064" cy="6130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5" name="Picture 2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1232" y="312738"/>
            <a:ext cx="2347232" cy="295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193311" y="2390611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http://moole.ru/uploads/posts/2013-03/1362641971_0_85aad_751fe273_l.jpe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9" t="5519" r="8261" b="7596"/>
          <a:stretch/>
        </p:blipFill>
        <p:spPr bwMode="auto">
          <a:xfrm>
            <a:off x="365148" y="3604647"/>
            <a:ext cx="2591658" cy="29319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2421724" y="557656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://pictures.ucoz.ru/_ph/3/2/368391416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0997"/>
            <a:ext cx="2232248" cy="3032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2085648" y="2393559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44" name="Picture 2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6744" y="170980"/>
            <a:ext cx="2256517" cy="2073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5239629" y="1321617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4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0831" y="3604647"/>
            <a:ext cx="2227633" cy="30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2" t="6595" r="4995" b="19118"/>
          <a:stretch/>
        </p:blipFill>
        <p:spPr bwMode="auto">
          <a:xfrm>
            <a:off x="6300192" y="5111727"/>
            <a:ext cx="1767264" cy="1076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Top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8193310" y="5647622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http://mobirobi.info/uploads/posts/2009-12/1260694565_cew4ixupdov6nfl.jpeg">
            <a:hlinkClick r:id="rId1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39" t="17087" r="2712" b="15815"/>
          <a:stretch/>
        </p:blipFill>
        <p:spPr bwMode="auto">
          <a:xfrm>
            <a:off x="3347619" y="2393559"/>
            <a:ext cx="2518397" cy="1840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5333889" y="2390611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9" name="Picture 15" descr="http://www.proza.ru/pics/2008/11/04/304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9731" y="4425305"/>
            <a:ext cx="2243531" cy="2243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239629" y="5772333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227074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2740258" cy="3454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71604" y="1285860"/>
            <a:ext cx="542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269400"/>
            <a:ext cx="5794944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Купили псу Шарику фоторужье. Выдалось прекрасное солнечное утро в Простоквашино, и Шарик пошел в лес на фотоохоту. Фотоохота была удачной, он сделал 30 снимков. </a:t>
            </a:r>
            <a:r>
              <a:rPr lang="ru-RU" sz="2400" dirty="0" smtClean="0"/>
              <a:t> </a:t>
            </a:r>
            <a:r>
              <a:rPr lang="ru-RU" sz="2400" dirty="0" smtClean="0"/>
              <a:t>9 </a:t>
            </a:r>
            <a:r>
              <a:rPr lang="ru-RU" sz="2400" dirty="0" smtClean="0"/>
              <a:t>снимков -- зайцы, 3 – </a:t>
            </a:r>
            <a:r>
              <a:rPr lang="ru-RU" sz="2400" dirty="0"/>
              <a:t>белки, </a:t>
            </a:r>
            <a:r>
              <a:rPr lang="ru-RU" sz="2400" dirty="0" smtClean="0"/>
              <a:t>8 – </a:t>
            </a:r>
            <a:r>
              <a:rPr lang="ru-RU" sz="2400" dirty="0"/>
              <a:t>бобры, а остальные были птицы. Найди число фотоснимков </a:t>
            </a:r>
            <a:r>
              <a:rPr lang="ru-RU" sz="2400" dirty="0" smtClean="0"/>
              <a:t> с </a:t>
            </a:r>
            <a:r>
              <a:rPr lang="ru-RU" sz="2400" dirty="0"/>
              <a:t>птицами. </a:t>
            </a:r>
          </a:p>
        </p:txBody>
      </p:sp>
    </p:spTree>
    <p:extLst>
      <p:ext uri="{BB962C8B-B14F-4D97-AF65-F5344CB8AC3E}">
        <p14:creationId xmlns:p14="http://schemas.microsoft.com/office/powerpoint/2010/main" xmlns="" val="213157350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moole.ru/uploads/posts/2013-03/1362641971_0_85aad_751fe273_l.jpe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39" t="5519" r="8261" b="7596"/>
          <a:stretch/>
        </p:blipFill>
        <p:spPr bwMode="auto">
          <a:xfrm>
            <a:off x="0" y="0"/>
            <a:ext cx="3286116" cy="4384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86050" y="3571876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500042"/>
            <a:ext cx="557892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Почтальон </a:t>
            </a:r>
            <a:r>
              <a:rPr lang="ru-RU" sz="2400" dirty="0" smtClean="0"/>
              <a:t>Печкин в понедельник </a:t>
            </a:r>
            <a:r>
              <a:rPr lang="ru-RU" sz="2400" dirty="0"/>
              <a:t>разнес 18 поздравительных открыток с Новым годом </a:t>
            </a:r>
            <a:r>
              <a:rPr lang="ru-RU" sz="2400" i="1" dirty="0"/>
              <a:t>жителям </a:t>
            </a:r>
            <a:r>
              <a:rPr lang="ru-RU" sz="2400" i="1" dirty="0" err="1" smtClean="0"/>
              <a:t>Простоквашино,во</a:t>
            </a:r>
            <a:r>
              <a:rPr lang="ru-RU" sz="2400" i="1" dirty="0" smtClean="0"/>
              <a:t> вторник – </a:t>
            </a:r>
            <a:r>
              <a:rPr lang="ru-RU" sz="2400" i="1" dirty="0"/>
              <a:t>на </a:t>
            </a:r>
            <a:r>
              <a:rPr lang="ru-RU" sz="2400" i="1" dirty="0" smtClean="0"/>
              <a:t>10 </a:t>
            </a:r>
            <a:r>
              <a:rPr lang="ru-RU" sz="2400" dirty="0"/>
              <a:t>открыток меньше, а </a:t>
            </a:r>
            <a:r>
              <a:rPr lang="ru-RU" sz="2400" dirty="0" smtClean="0"/>
              <a:t>в среду</a:t>
            </a:r>
            <a:r>
              <a:rPr lang="ru-RU" sz="2400" dirty="0" smtClean="0"/>
              <a:t> </a:t>
            </a:r>
            <a:r>
              <a:rPr lang="ru-RU" sz="2400" dirty="0"/>
              <a:t>– в 2 раза </a:t>
            </a:r>
            <a:r>
              <a:rPr lang="ru-RU" sz="2400" dirty="0" smtClean="0"/>
              <a:t>больше, чем во вторник. </a:t>
            </a:r>
            <a:r>
              <a:rPr lang="ru-RU" sz="2400" dirty="0"/>
              <a:t>Сколько поздравительных открыток с Новым годом разнес почтальон Печкин жителям </a:t>
            </a:r>
            <a:r>
              <a:rPr lang="ru-RU" sz="2400" dirty="0" err="1" smtClean="0"/>
              <a:t>Простоквашино</a:t>
            </a:r>
            <a:r>
              <a:rPr lang="ru-RU" sz="2400" dirty="0" smtClean="0"/>
              <a:t> </a:t>
            </a:r>
            <a:r>
              <a:rPr lang="ru-RU" sz="2400" dirty="0" smtClean="0"/>
              <a:t>в среду</a:t>
            </a:r>
            <a:r>
              <a:rPr lang="ru-RU" sz="2400" dirty="0" smtClean="0"/>
              <a:t>?</a:t>
            </a:r>
            <a:r>
              <a:rPr lang="ru-RU" sz="240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422324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110" y="249582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://pictures.ucoz.ru/_ph/3/2/368391416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232248" cy="3032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13040" y="425759"/>
            <a:ext cx="5763415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Режим </a:t>
            </a:r>
            <a:r>
              <a:rPr lang="ru-RU" sz="2400" dirty="0"/>
              <a:t>дня попрыгуньи Стрекозы.</a:t>
            </a:r>
            <a:br>
              <a:rPr lang="ru-RU" sz="2400" dirty="0"/>
            </a:br>
            <a:r>
              <a:rPr lang="ru-RU" sz="2400" dirty="0"/>
              <a:t>Попрыгунья Стрекоза </a:t>
            </a:r>
            <a:r>
              <a:rPr lang="ru-RU" sz="2400" dirty="0" smtClean="0"/>
              <a:t> 12 часов в сутки спала</a:t>
            </a:r>
            <a:r>
              <a:rPr lang="ru-RU" sz="2400" dirty="0"/>
              <a:t>, </a:t>
            </a:r>
            <a:r>
              <a:rPr lang="ru-RU" sz="2400" dirty="0" smtClean="0"/>
              <a:t> 8  часов танцевала, 4 часа – </a:t>
            </a:r>
            <a:r>
              <a:rPr lang="ru-RU" sz="2400" dirty="0"/>
              <a:t>пела. Остальное время она решила посвятить подготовке к зиме. Сколько часов в сутки Стрекоза готовилась к зиме? 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46134602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40352" y="5445224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57166"/>
            <a:ext cx="2256517" cy="2073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8159" y="1483293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1214422"/>
            <a:ext cx="58864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Мышке </a:t>
            </a:r>
            <a:r>
              <a:rPr lang="ru-RU" sz="2400" dirty="0"/>
              <a:t>Джерри до норки 20 шагов. Коту Тому до мышки </a:t>
            </a:r>
            <a:r>
              <a:rPr lang="ru-RU" sz="2400" dirty="0" smtClean="0"/>
              <a:t>5 шагов. В</a:t>
            </a:r>
            <a:r>
              <a:rPr lang="ru-RU" sz="2400" dirty="0" smtClean="0"/>
              <a:t>о сколько раз путь до норки Джерри длиннее пути Тома?</a:t>
            </a: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91292792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40352" y="5445224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69" y="260648"/>
            <a:ext cx="2227633" cy="30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52661" y="230720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404664"/>
            <a:ext cx="5832648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Пончик испек большой пирог с цветочным вареньем и угостил им своих друзей малышей-коротышек. Масса пирога с разносом составляла 9 кг. Когда коротышки съели половину сладкого пирога, то разнос с оставшимся пирогом составил массу 5 кг. Сколько килограммов весил пирог, когда его испекли? </a:t>
            </a:r>
          </a:p>
        </p:txBody>
      </p:sp>
    </p:spTree>
    <p:extLst>
      <p:ext uri="{BB962C8B-B14F-4D97-AF65-F5344CB8AC3E}">
        <p14:creationId xmlns:p14="http://schemas.microsoft.com/office/powerpoint/2010/main" xmlns="" val="72133614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740352" y="5445224"/>
            <a:ext cx="1042416" cy="1042416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://mobirobi.info/uploads/posts/2009-12/1260694565_cew4ixupdov6nfl.jpe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439" t="17087" r="2712" b="15815"/>
          <a:stretch/>
        </p:blipFill>
        <p:spPr bwMode="auto">
          <a:xfrm>
            <a:off x="251520" y="404664"/>
            <a:ext cx="2518397" cy="1840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9086" y="188640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0031" y="1133919"/>
            <a:ext cx="5725232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Сова </a:t>
            </a:r>
            <a:r>
              <a:rPr lang="ru-RU" sz="2400" dirty="0"/>
              <a:t>подарила Винни-Пуху и Пятачку вместе 9 баночек с медом. Помогите посчитать сказочным героям, сколько баночек с медом у каждого, если у Пятачка несколько баночек с медом, а у Винни-Пуха их в 2 раза больше?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71254512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5" descr="http://www.proza.ru/pics/2008/11/04/30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36" y="332656"/>
            <a:ext cx="2243531" cy="22435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64231" y="1652857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4984" y="899557"/>
            <a:ext cx="5760640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Мышонок Пик, чтобы спрятаться от врагов, построил себе жилище из трех ходов. Какова общая длина всех ходов, если первый ход был протяженностью </a:t>
            </a:r>
            <a:r>
              <a:rPr lang="ru-RU" sz="2400" dirty="0" smtClean="0"/>
              <a:t> 16 </a:t>
            </a:r>
            <a:r>
              <a:rPr lang="ru-RU" sz="2400" dirty="0"/>
              <a:t>см,  второй – на </a:t>
            </a:r>
            <a:r>
              <a:rPr lang="ru-RU" sz="2400" dirty="0" smtClean="0"/>
              <a:t>6</a:t>
            </a:r>
            <a:r>
              <a:rPr lang="ru-RU" sz="2400" dirty="0" smtClean="0"/>
              <a:t> </a:t>
            </a:r>
            <a:r>
              <a:rPr lang="ru-RU" sz="2400" dirty="0"/>
              <a:t>см  </a:t>
            </a:r>
            <a:r>
              <a:rPr lang="ru-RU" sz="2400" dirty="0" smtClean="0"/>
              <a:t>короче </a:t>
            </a:r>
            <a:r>
              <a:rPr lang="ru-RU" sz="2400" dirty="0"/>
              <a:t>первого,  а третий – на </a:t>
            </a:r>
            <a:r>
              <a:rPr lang="ru-RU" sz="2400" dirty="0" smtClean="0"/>
              <a:t>10 </a:t>
            </a:r>
            <a:r>
              <a:rPr lang="ru-RU" sz="2400" dirty="0"/>
              <a:t>см длиннее суммы первых двух ходов? </a:t>
            </a:r>
          </a:p>
        </p:txBody>
      </p:sp>
    </p:spTree>
    <p:extLst>
      <p:ext uri="{BB962C8B-B14F-4D97-AF65-F5344CB8AC3E}">
        <p14:creationId xmlns:p14="http://schemas.microsoft.com/office/powerpoint/2010/main" xmlns="" val="56055493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292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Ответы: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Наталья_2</cp:lastModifiedBy>
  <cp:revision>39</cp:revision>
  <dcterms:created xsi:type="dcterms:W3CDTF">2013-02-20T15:08:42Z</dcterms:created>
  <dcterms:modified xsi:type="dcterms:W3CDTF">2014-11-06T17:53:31Z</dcterms:modified>
</cp:coreProperties>
</file>