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4" r:id="rId9"/>
    <p:sldId id="263" r:id="rId10"/>
    <p:sldId id="262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тестация\Как воспитать оптимиста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атестация\Как воспитать оптимиста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атестация\Как воспитать оптимиста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атестация\Как воспитать оптимиста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атестация\Как воспитать оптимиста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атестация\Как воспитать оптимиста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тестация\Как воспитать оптимиста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атестация\Как воспитать оптимиста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атестация\Как воспитать оптимиста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атестация\Как воспитать оптимиста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атестация\Как воспитать оптимиста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атестация\Как воспитать оптимиста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атестация\Как воспитать оптимиста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атестация\Как воспитать оптимиста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2015-12-15T09:09:10Z</dcterms:created>
  <dcterms:modified xsi:type="dcterms:W3CDTF">2015-12-15T09:12:09Z</dcterms:modified>
</cp:coreProperties>
</file>