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9" r:id="rId5"/>
    <p:sldId id="258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0" autoAdjust="0"/>
  </p:normalViewPr>
  <p:slideViewPr>
    <p:cSldViewPr>
      <p:cViewPr>
        <p:scale>
          <a:sx n="53" d="100"/>
          <a:sy n="53" d="100"/>
        </p:scale>
        <p:origin x="-9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jpg"/><Relationship Id="rId7" Type="http://schemas.openxmlformats.org/officeDocument/2006/relationships/image" Target="../media/image11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Relationship Id="rId9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75656" y="908720"/>
            <a:ext cx="6624736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Развитие произносительной стороны речи у глухих учащихся</a:t>
            </a:r>
            <a:endParaRPr kumimoji="0" lang="ru-RU" sz="360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005064"/>
            <a:ext cx="3763962" cy="187220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Виленская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Наталья Владимировна</a:t>
            </a: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75656" y="908720"/>
            <a:ext cx="6624736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692696"/>
            <a:ext cx="6284242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Делаем вместе</a:t>
            </a:r>
          </a:p>
          <a:p>
            <a:pPr algn="l">
              <a:spcBef>
                <a:spcPts val="0"/>
              </a:spcBef>
            </a:pPr>
            <a:endParaRPr lang="ru-RU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«Маляр» </a:t>
            </a:r>
          </a:p>
          <a:p>
            <a:pPr algn="l">
              <a:spcBef>
                <a:spcPts val="0"/>
              </a:spcBef>
            </a:pPr>
            <a:endParaRPr lang="ru-RU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endParaRPr lang="ru-RU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«Качели»</a:t>
            </a:r>
          </a:p>
          <a:p>
            <a:pPr algn="l">
              <a:spcBef>
                <a:spcPts val="0"/>
              </a:spcBef>
            </a:pPr>
            <a:endParaRPr lang="ru-RU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«Чашечка»      </a:t>
            </a:r>
            <a:endParaRPr lang="ru-RU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artikulaciya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32704"/>
            <a:ext cx="2808312" cy="982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rtikulaciya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522" y="3191924"/>
            <a:ext cx="2635650" cy="90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artikulaciya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608" y="4564145"/>
            <a:ext cx="2435696" cy="86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57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532234" y="5083314"/>
            <a:ext cx="1127998" cy="43391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ш</a:t>
            </a:r>
            <a:r>
              <a:rPr lang="ru-RU" sz="1600" dirty="0" smtClean="0"/>
              <a:t>ары</a:t>
            </a:r>
            <a:endParaRPr lang="ru-RU" sz="1600" dirty="0"/>
          </a:p>
        </p:txBody>
      </p:sp>
      <p:sp>
        <p:nvSpPr>
          <p:cNvPr id="15" name="Овал 14"/>
          <p:cNvSpPr/>
          <p:nvPr/>
        </p:nvSpPr>
        <p:spPr>
          <a:xfrm>
            <a:off x="4503946" y="5157192"/>
            <a:ext cx="936104" cy="3600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ок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3266420" y="5157192"/>
            <a:ext cx="936104" cy="3600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ыр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3707904" y="5733256"/>
            <a:ext cx="936104" cy="3600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ш</a:t>
            </a:r>
            <a:r>
              <a:rPr lang="ru-RU" sz="1600" dirty="0" smtClean="0"/>
              <a:t>ило</a:t>
            </a:r>
            <a:endParaRPr lang="ru-RU" sz="1600" dirty="0"/>
          </a:p>
        </p:txBody>
      </p:sp>
      <p:sp>
        <p:nvSpPr>
          <p:cNvPr id="18" name="Овал 17"/>
          <p:cNvSpPr/>
          <p:nvPr/>
        </p:nvSpPr>
        <p:spPr>
          <a:xfrm>
            <a:off x="4999978" y="5755785"/>
            <a:ext cx="880145" cy="35449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уп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5880123" y="5735416"/>
            <a:ext cx="936104" cy="37486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ш</a:t>
            </a:r>
            <a:r>
              <a:rPr lang="ru-RU" sz="1600" dirty="0" smtClean="0"/>
              <a:t>уба</a:t>
            </a:r>
            <a:endParaRPr lang="ru-RU" sz="1600" dirty="0"/>
          </a:p>
        </p:txBody>
      </p:sp>
      <p:sp>
        <p:nvSpPr>
          <p:cNvPr id="20" name="Овал 19"/>
          <p:cNvSpPr/>
          <p:nvPr/>
        </p:nvSpPr>
        <p:spPr>
          <a:xfrm>
            <a:off x="7020272" y="5733256"/>
            <a:ext cx="936104" cy="3600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ало</a:t>
            </a:r>
            <a:endParaRPr lang="ru-RU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18521"/>
            <a:ext cx="1080000" cy="108000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549" y="1518521"/>
            <a:ext cx="900000" cy="108000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09" y="1620870"/>
            <a:ext cx="1350000" cy="108000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179" y="1518521"/>
            <a:ext cx="1512000" cy="108000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61" y="3392936"/>
            <a:ext cx="1627397" cy="108000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904" y="3392936"/>
            <a:ext cx="1080000" cy="108000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195" y="3392936"/>
            <a:ext cx="1373143" cy="108000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324" y="3392936"/>
            <a:ext cx="1020000" cy="1080000"/>
          </a:xfrm>
          <a:prstGeom prst="rect">
            <a:avLst/>
          </a:prstGeom>
        </p:spPr>
      </p:pic>
      <p:sp>
        <p:nvSpPr>
          <p:cNvPr id="29" name="Овал 28"/>
          <p:cNvSpPr/>
          <p:nvPr/>
        </p:nvSpPr>
        <p:spPr>
          <a:xfrm>
            <a:off x="7488324" y="5013305"/>
            <a:ext cx="1188132" cy="5039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ш</a:t>
            </a:r>
            <a:r>
              <a:rPr lang="ru-RU" sz="1600" dirty="0" smtClean="0"/>
              <a:t>орты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3258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34998E-6 L -0.29427 -0.340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22" y="-1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34998E-6 L 0.21615 -0.3513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99" y="-175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49977E-6 L 0.19566 -0.0836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4" y="-4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2395E-6 L -0.04323 -0.1833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" y="-91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49052E-6 L -0.40209 -0.1652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04" y="-82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39205E-6 L -0.33871 -0.417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44" y="-208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2395E-6 L -0.30312 -0.4350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56" y="-217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34998E-6 L -0.25 -0.0785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39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836712"/>
            <a:ext cx="1920000" cy="1440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000362"/>
            <a:ext cx="1611940" cy="1440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212976"/>
            <a:ext cx="1920000" cy="1440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154" y="3501008"/>
            <a:ext cx="1920000" cy="1440000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3923928" y="2024644"/>
            <a:ext cx="1728192" cy="50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орвал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3928" y="1052576"/>
            <a:ext cx="1728192" cy="50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ш</a:t>
            </a:r>
            <a:r>
              <a:rPr lang="ru-RU" dirty="0" smtClean="0"/>
              <a:t>умит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28" y="2996872"/>
            <a:ext cx="1728192" cy="50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ш</a:t>
            </a:r>
            <a:r>
              <a:rPr lang="ru-RU" dirty="0" smtClean="0"/>
              <a:t>ипит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23928" y="3968940"/>
            <a:ext cx="1728192" cy="50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ушит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13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86963E-6 L 0.2441 0.592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296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4993E-6 L -0.2993 0.408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65" y="20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23024E-6 L 0.23629 -0.0785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-39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2903E-6 L -0.30712 -0.241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5" y="-120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196752"/>
            <a:ext cx="7920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3568" y="476672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38315"/>
            <a:ext cx="8229600" cy="75843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Диалог</a:t>
            </a:r>
            <a:endParaRPr lang="ru-RU" sz="2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94276"/>
            <a:ext cx="1680000" cy="2520000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933" y="1581315"/>
            <a:ext cx="2520000" cy="2520000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683568" y="4156428"/>
            <a:ext cx="3672408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С</a:t>
            </a:r>
            <a:r>
              <a:rPr lang="ru-RU" sz="2000" dirty="0" smtClean="0"/>
              <a:t>а</a:t>
            </a:r>
            <a:r>
              <a:rPr lang="ru-RU" sz="2000" dirty="0" smtClean="0">
                <a:solidFill>
                  <a:srgbClr val="FF0000"/>
                </a:solidFill>
              </a:rPr>
              <a:t>ш</a:t>
            </a:r>
            <a:r>
              <a:rPr lang="ru-RU" sz="2000" dirty="0" smtClean="0"/>
              <a:t>а </a:t>
            </a:r>
            <a:r>
              <a:rPr lang="ru-RU" sz="2000" dirty="0" smtClean="0">
                <a:solidFill>
                  <a:srgbClr val="FF0000"/>
                </a:solidFill>
              </a:rPr>
              <a:t>с</a:t>
            </a:r>
            <a:r>
              <a:rPr lang="ru-RU" sz="2000" dirty="0" smtClean="0"/>
              <a:t>варила </a:t>
            </a:r>
            <a:r>
              <a:rPr lang="ru-RU" sz="2000" dirty="0" smtClean="0">
                <a:solidFill>
                  <a:srgbClr val="FF0000"/>
                </a:solidFill>
              </a:rPr>
              <a:t>с</a:t>
            </a:r>
            <a:r>
              <a:rPr lang="ru-RU" sz="2000" dirty="0" smtClean="0"/>
              <a:t>уп с мя</a:t>
            </a:r>
            <a:r>
              <a:rPr lang="ru-RU" sz="2000" dirty="0" smtClean="0">
                <a:solidFill>
                  <a:srgbClr val="FF0000"/>
                </a:solidFill>
              </a:rPr>
              <a:t>с</a:t>
            </a:r>
            <a:r>
              <a:rPr lang="ru-RU" sz="2000" dirty="0" smtClean="0"/>
              <a:t>ом.</a:t>
            </a:r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0032" y="4156428"/>
            <a:ext cx="3672408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Ма</a:t>
            </a:r>
            <a:r>
              <a:rPr lang="ru-RU" sz="2000" dirty="0" smtClean="0">
                <a:solidFill>
                  <a:srgbClr val="FF0000"/>
                </a:solidFill>
              </a:rPr>
              <a:t>ш</a:t>
            </a:r>
            <a:r>
              <a:rPr lang="ru-RU" sz="2000" dirty="0" smtClean="0"/>
              <a:t>а </a:t>
            </a:r>
            <a:r>
              <a:rPr lang="ru-RU" sz="2000" dirty="0" smtClean="0">
                <a:solidFill>
                  <a:srgbClr val="FF0000"/>
                </a:solidFill>
              </a:rPr>
              <a:t>с</a:t>
            </a:r>
            <a:r>
              <a:rPr lang="ru-RU" sz="2000" dirty="0" smtClean="0"/>
              <a:t>варила ка</a:t>
            </a:r>
            <a:r>
              <a:rPr lang="ru-RU" sz="2000" dirty="0" smtClean="0">
                <a:solidFill>
                  <a:srgbClr val="FF0000"/>
                </a:solidFill>
              </a:rPr>
              <a:t>ш</a:t>
            </a:r>
            <a:r>
              <a:rPr lang="ru-RU" sz="2000" dirty="0" smtClean="0"/>
              <a:t>у.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196752"/>
            <a:ext cx="7920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3568" y="476672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ВЫУЧИ</a:t>
            </a: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6876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84091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196752"/>
            <a:ext cx="7920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3568" y="476672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625252"/>
            <a:ext cx="8229600" cy="1143000"/>
          </a:xfrm>
          <a:effectLst>
            <a:softEdge rad="63500"/>
          </a:effectLst>
        </p:spPr>
        <p:txBody>
          <a:bodyPr anchor="ctr">
            <a:normAutofit fontScale="90000"/>
          </a:bodyPr>
          <a:lstStyle/>
          <a:p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Ты молодец</a:t>
            </a:r>
            <a:r>
              <a:rPr lang="ru-RU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1948656"/>
            <a:ext cx="2857500" cy="3829050"/>
          </a:xfrm>
        </p:spPr>
      </p:pic>
    </p:spTree>
    <p:extLst>
      <p:ext uri="{BB962C8B-B14F-4D97-AF65-F5344CB8AC3E}">
        <p14:creationId xmlns:p14="http://schemas.microsoft.com/office/powerpoint/2010/main" val="3276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50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Диалог</vt:lpstr>
      <vt:lpstr>ВЫУЧИ</vt:lpstr>
      <vt:lpstr>Ты молодец!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27</cp:revision>
  <dcterms:created xsi:type="dcterms:W3CDTF">2013-08-18T05:10:05Z</dcterms:created>
  <dcterms:modified xsi:type="dcterms:W3CDTF">2015-12-19T21:21:25Z</dcterms:modified>
</cp:coreProperties>
</file>