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64" r:id="rId4"/>
    <p:sldId id="265" r:id="rId5"/>
    <p:sldId id="258" r:id="rId6"/>
    <p:sldId id="270" r:id="rId7"/>
    <p:sldId id="271" r:id="rId8"/>
    <p:sldId id="261" r:id="rId9"/>
    <p:sldId id="266" r:id="rId10"/>
    <p:sldId id="262" r:id="rId11"/>
    <p:sldId id="263" r:id="rId12"/>
    <p:sldId id="269" r:id="rId13"/>
    <p:sldId id="268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F831803-A2A4-401E-8E01-1EEBF2FAE8D8}">
          <p14:sldIdLst>
            <p14:sldId id="257"/>
            <p14:sldId id="256"/>
            <p14:sldId id="264"/>
            <p14:sldId id="265"/>
            <p14:sldId id="258"/>
            <p14:sldId id="270"/>
            <p14:sldId id="271"/>
            <p14:sldId id="261"/>
            <p14:sldId id="266"/>
            <p14:sldId id="262"/>
            <p14:sldId id="263"/>
            <p14:sldId id="269"/>
            <p14:sldId id="268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1A6A4AD8-8EA6-4138-A9DA-38D733D59318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EAC2AE4-7E60-443F-892C-4363C4A8DE1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4AD8-8EA6-4138-A9DA-38D733D59318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2AE4-7E60-443F-892C-4363C4A8D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4AD8-8EA6-4138-A9DA-38D733D59318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2AE4-7E60-443F-892C-4363C4A8D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4AD8-8EA6-4138-A9DA-38D733D59318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2AE4-7E60-443F-892C-4363C4A8D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4AD8-8EA6-4138-A9DA-38D733D59318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2AE4-7E60-443F-892C-4363C4A8D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4AD8-8EA6-4138-A9DA-38D733D59318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2AE4-7E60-443F-892C-4363C4A8DE1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4AD8-8EA6-4138-A9DA-38D733D59318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2AE4-7E60-443F-892C-4363C4A8DE1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4AD8-8EA6-4138-A9DA-38D733D59318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2AE4-7E60-443F-892C-4363C4A8D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4AD8-8EA6-4138-A9DA-38D733D59318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2AE4-7E60-443F-892C-4363C4A8D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4AD8-8EA6-4138-A9DA-38D733D59318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2AE4-7E60-443F-892C-4363C4A8D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4AD8-8EA6-4138-A9DA-38D733D59318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C2AE4-7E60-443F-892C-4363C4A8D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A6A4AD8-8EA6-4138-A9DA-38D733D59318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EAC2AE4-7E60-443F-892C-4363C4A8DE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7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438463" cy="51861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5776" y="4482207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9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8001" y="490503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4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490503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4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490503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9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8264" y="490503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36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1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05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904205"/>
          </a:xfrm>
        </p:spPr>
        <p:txBody>
          <a:bodyPr/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7622232" cy="414490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Научиться вычислять площадь прямоугольника.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Научиться аккуратно выполнять чертеж.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Получить хорошую отметку.</a:t>
            </a:r>
          </a:p>
          <a:p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1811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41440" cy="1152128"/>
          </a:xfrm>
        </p:spPr>
        <p:txBody>
          <a:bodyPr/>
          <a:lstStyle/>
          <a:p>
            <a:r>
              <a:rPr lang="ru-RU" dirty="0" smtClean="0"/>
              <a:t>Оцени свою работу на уроке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1381" y="1772979"/>
            <a:ext cx="2088232" cy="115212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08820" y="1772816"/>
            <a:ext cx="2088232" cy="11521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17132" y="1772979"/>
            <a:ext cx="2088232" cy="11521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81381" y="3240487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ВСЕ ПОНЯТНО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590854" y="3240487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НЕ ВСЕ ПОНЯТНО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237112" y="3240487"/>
            <a:ext cx="2448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ЕСТЬ ПРОБЛЕМА, НУЖНА ПОМОЩЬ</a:t>
            </a:r>
            <a:endParaRPr lang="ru-RU" sz="2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86" y="4581128"/>
            <a:ext cx="11811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9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93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ПЛОЩАДЬ ПРЯМОУГОЛЬНИКА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783" y="2232502"/>
            <a:ext cx="6408712" cy="3420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71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904205"/>
          </a:xfrm>
        </p:spPr>
        <p:txBody>
          <a:bodyPr/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00808"/>
            <a:ext cx="7622232" cy="42889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Научиться вычислять площадь прямоугольника.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Научиться аккуратно выполнять чертеж.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Получить хорошую отметку.</a:t>
            </a:r>
          </a:p>
          <a:p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1811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38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916832"/>
            <a:ext cx="4608512" cy="79208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3568" y="404664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№2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97560" y="253815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97560" y="168599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168293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652120" y="247808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</a:t>
            </a:r>
            <a:endParaRPr lang="ru-RU" sz="24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23728" y="1913764"/>
            <a:ext cx="0" cy="79515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15616" y="1450989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 см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556" y="2093308"/>
            <a:ext cx="687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 см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1450989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9 см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2120" y="2138043"/>
            <a:ext cx="687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 см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idx="1"/>
          </p:nvPr>
        </p:nvSpPr>
        <p:spPr>
          <a:xfrm>
            <a:off x="838200" y="3573016"/>
            <a:ext cx="7467600" cy="2416709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S = 12 • 2 = 24 (</a:t>
            </a:r>
            <a:r>
              <a:rPr lang="ru-RU" sz="4000" dirty="0">
                <a:solidFill>
                  <a:schemeClr val="tx1"/>
                </a:solidFill>
              </a:rPr>
              <a:t>см</a:t>
            </a:r>
            <a:r>
              <a:rPr lang="ru-RU" sz="4000" baseline="30000" dirty="0">
                <a:solidFill>
                  <a:schemeClr val="tx1"/>
                </a:solidFill>
              </a:rPr>
              <a:t>2</a:t>
            </a:r>
            <a:r>
              <a:rPr lang="en-US" sz="4000" dirty="0">
                <a:solidFill>
                  <a:schemeClr val="tx1"/>
                </a:solidFill>
              </a:rPr>
              <a:t>)</a:t>
            </a:r>
            <a:endParaRPr lang="ru-RU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929608" y="4800980"/>
            <a:ext cx="4608512" cy="797206"/>
            <a:chOff x="929608" y="4800980"/>
            <a:chExt cx="4608512" cy="79720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929608" y="4800980"/>
              <a:ext cx="4608512" cy="792088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4427984" y="4803031"/>
              <a:ext cx="0" cy="795155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800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8" cy="6005756"/>
          </a:xfrm>
        </p:spPr>
      </p:pic>
    </p:spTree>
    <p:extLst>
      <p:ext uri="{BB962C8B-B14F-4D97-AF65-F5344CB8AC3E}">
        <p14:creationId xmlns:p14="http://schemas.microsoft.com/office/powerpoint/2010/main" val="27255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53969"/>
            <a:ext cx="3095625" cy="428625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238"/>
            <a:ext cx="3849019" cy="395128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617" y="2492896"/>
            <a:ext cx="3648001" cy="33843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407707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АРХИТЕКТОР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4278609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АГРОНОМ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707904" y="602128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СТРОИТЕЛЬ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787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784976" cy="5397550"/>
          </a:xfrm>
        </p:spPr>
      </p:pic>
    </p:spTree>
    <p:extLst>
      <p:ext uri="{BB962C8B-B14F-4D97-AF65-F5344CB8AC3E}">
        <p14:creationId xmlns:p14="http://schemas.microsoft.com/office/powerpoint/2010/main" val="6761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3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Тетрадь для рисования</Template>
  <TotalTime>210</TotalTime>
  <Words>81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Sketchbook</vt:lpstr>
      <vt:lpstr>Презентация PowerPoint</vt:lpstr>
      <vt:lpstr>ПЛОЩАДЬ ПРЯМОУГОЛЬНИКА</vt:lpstr>
      <vt:lpstr>Цели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Цели урока</vt:lpstr>
      <vt:lpstr>Оцени свою работу на уроке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26</cp:revision>
  <dcterms:created xsi:type="dcterms:W3CDTF">2015-12-08T16:51:04Z</dcterms:created>
  <dcterms:modified xsi:type="dcterms:W3CDTF">2015-12-16T15:23:54Z</dcterms:modified>
</cp:coreProperties>
</file>