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2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4146-12AA-45EC-B236-0CA744AE18F7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53B08-8B13-427D-AB76-30AF5BBF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B08-8B13-427D-AB76-30AF5BBF2A6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424A-89D4-4DDE-9BE4-C00195E99FE8}" type="datetimeFigureOut">
              <a:rPr lang="ru-RU" smtClean="0"/>
              <a:pPr/>
              <a:t>13.11.2008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9633-0778-46AB-907E-85ABFEF20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4;%20&#1072;&#1088;&#1092;&#1077;%20&#1080;%20&#1075;&#1091;&#1089;&#1083;&#1103;&#1093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1;&#1072;&#1093;%20&#1057;&#1082;&#1077;&#1088;&#1094;&#1086;%20&#1080;&#1079;%20&#1089;&#1102;&#1080;&#1090;&#1099;%20&#1076;&#1083;&#1103;%20&#1092;&#1083;&#1077;&#1081;&#1090;&#1099;%202.mp3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6663" y="0"/>
            <a:ext cx="41290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Влад\Local Settings\Temporary Internet Files\Content.IE5\4V53Q6FL\MCj041254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5964" y="5500702"/>
            <a:ext cx="2356919" cy="1074345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\Local Settings\Temporary Internet Files\Content.IE5\1VBN5P0E\MCj02503310000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6903946" y="4786322"/>
            <a:ext cx="2233188" cy="1777497"/>
          </a:xfrm>
          <a:prstGeom prst="rect">
            <a:avLst/>
          </a:prstGeom>
          <a:noFill/>
        </p:spPr>
      </p:pic>
      <p:pic>
        <p:nvPicPr>
          <p:cNvPr id="1028" name="Picture 4" descr="C:\Documents and Settings\Влад\Local Settings\Temporary Internet Files\Content.IE5\BY8ZFL0L\MCj031931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2574" y="2143116"/>
            <a:ext cx="1811426" cy="1420063"/>
          </a:xfrm>
          <a:prstGeom prst="rect">
            <a:avLst/>
          </a:prstGeom>
          <a:noFill/>
        </p:spPr>
      </p:pic>
      <p:pic>
        <p:nvPicPr>
          <p:cNvPr id="1029" name="Picture 5" descr="C:\Documents and Settings\Влад\Local Settings\Temporary Internet Files\Content.IE5\U9XEVE98\MCj0396244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1136" y="428604"/>
            <a:ext cx="1382399" cy="1428760"/>
          </a:xfrm>
          <a:prstGeom prst="rect">
            <a:avLst/>
          </a:prstGeom>
          <a:noFill/>
        </p:spPr>
      </p:pic>
      <p:pic>
        <p:nvPicPr>
          <p:cNvPr id="1030" name="Picture 6" descr="C:\Documents and Settings\Влад\Local Settings\Temporary Internet Files\Content.IE5\1VBN5P0E\MCj0319268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85728"/>
            <a:ext cx="1828800" cy="1489558"/>
          </a:xfrm>
          <a:prstGeom prst="rect">
            <a:avLst/>
          </a:prstGeom>
          <a:noFill/>
        </p:spPr>
      </p:pic>
      <p:pic>
        <p:nvPicPr>
          <p:cNvPr id="1031" name="Picture 7" descr="C:\Documents and Settings\Влад\Local Settings\Temporary Internet Files\Content.IE5\BY8ZFL0L\MCj0225184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088" y="2071678"/>
            <a:ext cx="1321308" cy="2278685"/>
          </a:xfrm>
          <a:prstGeom prst="rect">
            <a:avLst/>
          </a:prstGeom>
          <a:noFill/>
        </p:spPr>
      </p:pic>
      <p:pic>
        <p:nvPicPr>
          <p:cNvPr id="1032" name="Picture 8" descr="C:\Documents and Settings\Влад\Local Settings\Temporary Internet Files\Content.IE5\U9XEVE98\MCj0234152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6624" y="2857496"/>
            <a:ext cx="2117002" cy="2258840"/>
          </a:xfrm>
          <a:prstGeom prst="rect">
            <a:avLst/>
          </a:prstGeom>
          <a:noFill/>
        </p:spPr>
      </p:pic>
      <p:pic>
        <p:nvPicPr>
          <p:cNvPr id="1033" name="Picture 9" descr="C:\Documents and Settings\Влад\Local Settings\Temporary Internet Files\Content.IE5\BY8ZFL0L\MCj0398695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493252">
            <a:off x="1403220" y="3643314"/>
            <a:ext cx="1862633" cy="1840687"/>
          </a:xfrm>
          <a:prstGeom prst="rect">
            <a:avLst/>
          </a:prstGeom>
          <a:noFill/>
        </p:spPr>
      </p:pic>
      <p:pic>
        <p:nvPicPr>
          <p:cNvPr id="1034" name="Picture 10" descr="C:\Documents and Settings\Влад\Local Settings\Temporary Internet Files\Content.IE5\U9XEVE98\MCj0335762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03352" y="1285860"/>
            <a:ext cx="1154252" cy="214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лей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53" y="0"/>
            <a:ext cx="9217353" cy="6874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1500174"/>
            <a:ext cx="2214578" cy="7143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ласково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28794" y="5357826"/>
            <a:ext cx="5486400" cy="8048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отрывисто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весело</a:t>
            </a:r>
            <a:endParaRPr lang="ru-RU" sz="36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4566" y="2155796"/>
            <a:ext cx="129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легко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677" y="1033433"/>
            <a:ext cx="187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задорно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32995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задумчиво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1" y="174596"/>
            <a:ext cx="236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нежно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28586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упруго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857892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плавно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000636"/>
            <a:ext cx="5414962" cy="12811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Петр Ильич Чайковский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428992" y="571480"/>
            <a:ext cx="2780312" cy="41544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1">
                <a:lumMod val="75000"/>
                <a:alpha val="3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песенность</a:t>
            </a:r>
            <a:endParaRPr lang="ru-RU" sz="115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\Мои документы\Мои рисунки\Организатор клипов (Microsoft)\j0404858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572560" cy="2357430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инструменты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АРФА                     ГУСЛИ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Содержимое 10" descr="3D_music_ARP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8596" y="1214422"/>
            <a:ext cx="4038600" cy="4038600"/>
          </a:xfrm>
        </p:spPr>
      </p:pic>
      <p:pic>
        <p:nvPicPr>
          <p:cNvPr id="12" name="Содержимое 11" descr="гусли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3438" y="3571876"/>
            <a:ext cx="3966944" cy="3016441"/>
          </a:xfrm>
        </p:spPr>
      </p:pic>
      <p:pic>
        <p:nvPicPr>
          <p:cNvPr id="7" name="О арфе и гусля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\Local Settings\Temporary Internet Files\Content.IE5\BY8ZFL0L\MPj04036900000[1].jpg"/>
          <p:cNvPicPr>
            <a:picLocks noChangeAspect="1" noChangeArrowheads="1"/>
          </p:cNvPicPr>
          <p:nvPr/>
        </p:nvPicPr>
        <p:blipFill>
          <a:blip r:embed="rId2">
            <a:lum bright="72000" contrast="-21000"/>
          </a:blip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225536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Струнные инструменты</a:t>
            </a:r>
            <a:endParaRPr lang="ru-RU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алымова за арфой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3000" contrast="2000"/>
          </a:blip>
          <a:stretch>
            <a:fillRect/>
          </a:stretch>
        </p:blipFill>
        <p:spPr>
          <a:xfrm>
            <a:off x="915428" y="2071678"/>
            <a:ext cx="2799316" cy="3802844"/>
          </a:xfrm>
        </p:spPr>
      </p:pic>
      <p:pic>
        <p:nvPicPr>
          <p:cNvPr id="7" name="Содержимое 6" descr="гусляры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-24000"/>
          </a:blip>
          <a:stretch>
            <a:fillRect/>
          </a:stretch>
        </p:blipFill>
        <p:spPr>
          <a:xfrm>
            <a:off x="4429156" y="3286124"/>
            <a:ext cx="4357686" cy="3179933"/>
          </a:xfrm>
        </p:spPr>
      </p:pic>
      <p:sp>
        <p:nvSpPr>
          <p:cNvPr id="4" name="Прямоугольник 3"/>
          <p:cNvSpPr/>
          <p:nvPr/>
        </p:nvSpPr>
        <p:spPr>
          <a:xfrm>
            <a:off x="5286380" y="1714488"/>
            <a:ext cx="2896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Народный</a:t>
            </a: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инструмент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66"/>
            <a:ext cx="475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Профессиональный </a:t>
            </a: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инструмент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оркестр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хор 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 descr="орке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76634"/>
            <a:ext cx="4929222" cy="2981323"/>
          </a:xfrm>
          <a:prstGeom prst="rect">
            <a:avLst/>
          </a:prstGeom>
        </p:spPr>
      </p:pic>
      <p:pic>
        <p:nvPicPr>
          <p:cNvPr id="6" name="Рисунок 5" descr="х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693629" cy="294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53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удоч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V="1">
            <a:off x="1071538" y="500041"/>
            <a:ext cx="7143800" cy="1950997"/>
          </a:xfrm>
        </p:spPr>
      </p:pic>
      <p:pic>
        <p:nvPicPr>
          <p:cNvPr id="6" name="Содержимое 5" descr="гобо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6578" y="2428868"/>
            <a:ext cx="1839302" cy="1440025"/>
          </a:xfrm>
        </p:spPr>
      </p:pic>
      <p:pic>
        <p:nvPicPr>
          <p:cNvPr id="7" name="Рисунок 6" descr="рож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86058"/>
            <a:ext cx="2162130" cy="1481144"/>
          </a:xfrm>
          <a:prstGeom prst="rect">
            <a:avLst/>
          </a:prstGeom>
        </p:spPr>
      </p:pic>
      <p:pic>
        <p:nvPicPr>
          <p:cNvPr id="8" name="Рисунок 7" descr="свире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2500306"/>
            <a:ext cx="1187452" cy="1857388"/>
          </a:xfrm>
          <a:prstGeom prst="rect">
            <a:avLst/>
          </a:prstGeom>
        </p:spPr>
      </p:pic>
      <p:pic>
        <p:nvPicPr>
          <p:cNvPr id="9" name="Рисунок 8" descr="тромбо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857760"/>
            <a:ext cx="2405066" cy="1473200"/>
          </a:xfrm>
          <a:prstGeom prst="rect">
            <a:avLst/>
          </a:prstGeom>
        </p:spPr>
      </p:pic>
      <p:pic>
        <p:nvPicPr>
          <p:cNvPr id="10" name="Рисунок 9" descr="труб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4643446"/>
            <a:ext cx="1372174" cy="1928826"/>
          </a:xfrm>
          <a:prstGeom prst="rect">
            <a:avLst/>
          </a:prstGeom>
        </p:spPr>
      </p:pic>
      <p:pic>
        <p:nvPicPr>
          <p:cNvPr id="11" name="Рисунок 10" descr="туб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363657" y="4637607"/>
            <a:ext cx="1051692" cy="1777749"/>
          </a:xfrm>
          <a:prstGeom prst="rect">
            <a:avLst/>
          </a:prstGeom>
        </p:spPr>
      </p:pic>
      <p:pic>
        <p:nvPicPr>
          <p:cNvPr id="13" name="Рисунок 12" descr="флейт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4643446"/>
            <a:ext cx="1879600" cy="1409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00166" y="4000504"/>
            <a:ext cx="184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3786190"/>
            <a:ext cx="1500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свирель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3786190"/>
            <a:ext cx="1343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рожок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5857892"/>
            <a:ext cx="1776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тромбон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572008"/>
            <a:ext cx="1161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труба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5572140"/>
            <a:ext cx="976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туба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5715016"/>
            <a:ext cx="1434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флейта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3357562"/>
            <a:ext cx="1246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гобой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руба.jpg"/>
          <p:cNvPicPr>
            <a:picLocks noChangeAspect="1"/>
          </p:cNvPicPr>
          <p:nvPr/>
        </p:nvPicPr>
        <p:blipFill>
          <a:blip r:embed="rId2">
            <a:lum bright="29000" contrast="-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8C9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Духовые инструменты</a:t>
            </a:r>
            <a:endParaRPr lang="ru-RU" sz="8000" b="1" dirty="0">
              <a:solidFill>
                <a:srgbClr val="8C9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gradFill>
            <a:gsLst>
              <a:gs pos="34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Флейта </a:t>
            </a:r>
            <a:endParaRPr lang="ru-RU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флей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144000" cy="4786322"/>
          </a:xfrm>
          <a:prstGeom prst="rect">
            <a:avLst/>
          </a:prstGeom>
          <a:gradFill>
            <a:gsLst>
              <a:gs pos="34000">
                <a:srgbClr val="00B0F0"/>
              </a:gs>
              <a:gs pos="3400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" name="Бах Скерцо из сюиты для флейты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39</Words>
  <Application>Microsoft Office PowerPoint</Application>
  <PresentationFormat>Экран (4:3)</PresentationFormat>
  <Paragraphs>31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Музыкальные инструменты</vt:lpstr>
      <vt:lpstr>        АРФА                     ГУСЛИ</vt:lpstr>
      <vt:lpstr>Струнные инструменты</vt:lpstr>
      <vt:lpstr>Слайд 5</vt:lpstr>
      <vt:lpstr>Слайд 6</vt:lpstr>
      <vt:lpstr>Слайд 7</vt:lpstr>
      <vt:lpstr>Духовые инструменты</vt:lpstr>
      <vt:lpstr>Флейта </vt:lpstr>
      <vt:lpstr>ласково</vt:lpstr>
      <vt:lpstr>Петр Ильич Чайковский</vt:lpstr>
      <vt:lpstr>песенность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Невоструевы</dc:creator>
  <cp:lastModifiedBy>Невоструевы</cp:lastModifiedBy>
  <cp:revision>35</cp:revision>
  <dcterms:created xsi:type="dcterms:W3CDTF">2008-11-04T17:21:49Z</dcterms:created>
  <dcterms:modified xsi:type="dcterms:W3CDTF">2008-11-13T21:13:29Z</dcterms:modified>
</cp:coreProperties>
</file>