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61" r:id="rId4"/>
    <p:sldId id="258" r:id="rId5"/>
    <p:sldId id="257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9D613D-7144-41D7-A00A-CA14A335A04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A4CA723-1FE6-425E-875A-2C3191F3AE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13D-7144-41D7-A00A-CA14A335A04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723-1FE6-425E-875A-2C3191F3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13D-7144-41D7-A00A-CA14A335A04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723-1FE6-425E-875A-2C3191F3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9D613D-7144-41D7-A00A-CA14A335A04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4CA723-1FE6-425E-875A-2C3191F3AE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9D613D-7144-41D7-A00A-CA14A335A04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A4CA723-1FE6-425E-875A-2C3191F3AE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13D-7144-41D7-A00A-CA14A335A04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723-1FE6-425E-875A-2C3191F3AE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13D-7144-41D7-A00A-CA14A335A04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723-1FE6-425E-875A-2C3191F3AE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9D613D-7144-41D7-A00A-CA14A335A04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4CA723-1FE6-425E-875A-2C3191F3AE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613D-7144-41D7-A00A-CA14A335A04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A723-1FE6-425E-875A-2C3191F3A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9D613D-7144-41D7-A00A-CA14A335A04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4CA723-1FE6-425E-875A-2C3191F3AE4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9D613D-7144-41D7-A00A-CA14A335A04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4CA723-1FE6-425E-875A-2C3191F3AE4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9D613D-7144-41D7-A00A-CA14A335A04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4CA723-1FE6-425E-875A-2C3191F3AE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4488" cy="309634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Улица полна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неожиданностей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ourist-bik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4104456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</a:t>
            </a:r>
            <a:b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внимание!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гружено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052736"/>
            <a:ext cx="4032448" cy="55736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7704856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9-009-Etot-znak-takogo-roda-On-na-strazhe-peshekhoda-Perekhodim-s-vami-vmest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10790fcff7177c7ed8f55c7f69115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to.cheb.ru-90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3-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ourliner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</TotalTime>
  <Words>4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Улица полна  неожиданностей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 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Улица полна  неожиданностей</dc:title>
  <dc:creator>Sony</dc:creator>
  <cp:lastModifiedBy>Sony</cp:lastModifiedBy>
  <cp:revision>7</cp:revision>
  <dcterms:created xsi:type="dcterms:W3CDTF">2015-12-07T10:31:36Z</dcterms:created>
  <dcterms:modified xsi:type="dcterms:W3CDTF">2015-12-07T11:37:16Z</dcterms:modified>
</cp:coreProperties>
</file>