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29" autoAdjust="0"/>
    <p:restoredTop sz="94660"/>
  </p:normalViewPr>
  <p:slideViewPr>
    <p:cSldViewPr>
      <p:cViewPr varScale="1">
        <p:scale>
          <a:sx n="68" d="100"/>
          <a:sy n="68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E897A-AAF9-428F-8F29-FE2F5A83366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8268-E31F-4227-9160-DF65847BA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E897A-AAF9-428F-8F29-FE2F5A83366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8268-E31F-4227-9160-DF65847BA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E897A-AAF9-428F-8F29-FE2F5A83366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8268-E31F-4227-9160-DF65847BA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E897A-AAF9-428F-8F29-FE2F5A83366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8268-E31F-4227-9160-DF65847BA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E897A-AAF9-428F-8F29-FE2F5A83366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8268-E31F-4227-9160-DF65847BA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E897A-AAF9-428F-8F29-FE2F5A83366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8268-E31F-4227-9160-DF65847BA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E897A-AAF9-428F-8F29-FE2F5A83366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8268-E31F-4227-9160-DF65847BA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E897A-AAF9-428F-8F29-FE2F5A83366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8268-E31F-4227-9160-DF65847BA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E897A-AAF9-428F-8F29-FE2F5A83366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8268-E31F-4227-9160-DF65847BA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E897A-AAF9-428F-8F29-FE2F5A83366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8268-E31F-4227-9160-DF65847BA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E897A-AAF9-428F-8F29-FE2F5A83366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8268-E31F-4227-9160-DF65847BA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E897A-AAF9-428F-8F29-FE2F5A83366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C8268-E31F-4227-9160-DF65847BA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71481"/>
            <a:ext cx="8101042" cy="5429288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1. Кто молча учит, без языка, а обо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всём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говорит? 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2. Не куст, а с листочками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Не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рубашка, а сшита,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Не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человек, а рассказывает.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. Хоть не шляпа, а с полями,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Не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цветок, а с корешком,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Разговаривает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 нами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Терпеливым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языком.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286520"/>
            <a:ext cx="6400800" cy="571480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86116" y="1000108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книга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7950" y="2714620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книга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0562" y="4929198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книга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7170" name="Picture 2" descr="C:\Users\555\Desktop\Классный час\филя\пальмовые листь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00430" cy="3357562"/>
          </a:xfrm>
          <a:prstGeom prst="rect">
            <a:avLst/>
          </a:prstGeom>
          <a:noFill/>
        </p:spPr>
      </p:pic>
      <p:pic>
        <p:nvPicPr>
          <p:cNvPr id="7172" name="Picture 4" descr="C:\Users\555\Desktop\Классный час\филя\1289003472_image0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3038" y="0"/>
            <a:ext cx="6430962" cy="3408363"/>
          </a:xfrm>
          <a:prstGeom prst="rect">
            <a:avLst/>
          </a:prstGeom>
          <a:noFill/>
        </p:spPr>
      </p:pic>
      <p:pic>
        <p:nvPicPr>
          <p:cNvPr id="7173" name="Picture 5" descr="C:\Users\555\Desktop\Классный час\филя\0_5c45d_18409614_XL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62338"/>
            <a:ext cx="9144000" cy="3395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8194" name="Picture 2" descr="C:\Users\555\Desktop\Классный час\филя\img1302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71810"/>
            <a:ext cx="4429124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555\Desktop\Классный час\филя\iuuq_NV_00xxx_SL_wfuflopmpkj_SL_dpn0sftjnmfs0ibcfsmfs0blbcvt_SL_kq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286124"/>
            <a:ext cx="4643438" cy="3571876"/>
          </a:xfrm>
          <a:prstGeom prst="rect">
            <a:avLst/>
          </a:prstGeom>
          <a:noFill/>
        </p:spPr>
      </p:pic>
      <p:pic>
        <p:nvPicPr>
          <p:cNvPr id="8196" name="Picture 4" descr="C:\Users\555\Desktop\Классный час\филя\кос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357686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C:\Users\555\Desktop\Классный час\филя\папирус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0"/>
            <a:ext cx="4857752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9218" name="Picture 2" descr="C:\Users\555\Desktop\Классный час\филя\пергамен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4929190" cy="6143668"/>
          </a:xfrm>
          <a:prstGeom prst="rect">
            <a:avLst/>
          </a:prstGeom>
          <a:noFill/>
        </p:spPr>
      </p:pic>
      <p:pic>
        <p:nvPicPr>
          <p:cNvPr id="9219" name="Picture 3" descr="C:\Users\555\Desktop\Классный час\филя\перга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8875" y="0"/>
            <a:ext cx="417512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555\Pictures\1357892685Acyhq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28992" cy="3857628"/>
          </a:xfrm>
          <a:prstGeom prst="rect">
            <a:avLst/>
          </a:prstGeom>
          <a:noFill/>
        </p:spPr>
      </p:pic>
      <p:pic>
        <p:nvPicPr>
          <p:cNvPr id="1027" name="Picture 3" descr="C:\Users\555\Pictures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7628"/>
            <a:ext cx="3428992" cy="3000372"/>
          </a:xfrm>
          <a:prstGeom prst="rect">
            <a:avLst/>
          </a:prstGeom>
          <a:noFill/>
        </p:spPr>
      </p:pic>
      <p:pic>
        <p:nvPicPr>
          <p:cNvPr id="1028" name="Picture 4" descr="C:\Users\555\Pictures\бумаг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0"/>
            <a:ext cx="57150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555\Desktop\Классный час\филя\1374157184_read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4143380"/>
            <a:ext cx="3614734" cy="2286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Иван Федоров</a:t>
            </a:r>
          </a:p>
          <a:p>
            <a:pPr>
              <a:buNone/>
            </a:pPr>
            <a:r>
              <a:rPr lang="ru-RU" dirty="0" smtClean="0"/>
              <a:t>Родился 1510году</a:t>
            </a:r>
          </a:p>
          <a:p>
            <a:pPr>
              <a:buNone/>
            </a:pPr>
            <a:r>
              <a:rPr lang="ru-RU" dirty="0" smtClean="0"/>
              <a:t>Умер в 1583году</a:t>
            </a:r>
            <a:endParaRPr lang="ru-RU" dirty="0"/>
          </a:p>
        </p:txBody>
      </p:sp>
      <p:pic>
        <p:nvPicPr>
          <p:cNvPr id="3074" name="Picture 2" descr="C:\Users\555\Desktop\Классный час\филя\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7752" cy="6858000"/>
          </a:xfrm>
          <a:prstGeom prst="rect">
            <a:avLst/>
          </a:prstGeom>
          <a:noFill/>
        </p:spPr>
      </p:pic>
      <p:pic>
        <p:nvPicPr>
          <p:cNvPr id="7170" name="Picture 2" descr="C:\Users\555\Desktop\Классный час\филя\книга федоро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0"/>
            <a:ext cx="4286247" cy="3494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098" name="Picture 2" descr="C:\Users\555\Desktop\Классный час\филя\i_3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71934" cy="6858000"/>
          </a:xfrm>
          <a:prstGeom prst="rect">
            <a:avLst/>
          </a:prstGeom>
          <a:noFill/>
        </p:spPr>
      </p:pic>
      <p:pic>
        <p:nvPicPr>
          <p:cNvPr id="4099" name="Picture 3" descr="C:\Users\555\Desktop\Классный час\филя\img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0"/>
            <a:ext cx="51435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122" name="Picture 2" descr="C:\Users\555\Desktop\картинки\картинки 2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51435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Снаружи смотришь дом как дом.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нет жильцов обычных в нем.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нем книги интересные стоят рядами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тесными.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длинных полках вдоль стены вместились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сказки старины: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Черномор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царь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Гвидон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 добрый дед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Мазай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называют этот дом попробуй отгадай!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34" y="5357826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(Библиотека)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555\Desktop\Классный час\филя\main14075086_307995195c7e3a1eda37bf3a4a0c74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0"/>
            <a:ext cx="6143636" cy="6858000"/>
          </a:xfrm>
          <a:prstGeom prst="rect">
            <a:avLst/>
          </a:prstGeom>
          <a:noFill/>
        </p:spPr>
      </p:pic>
      <p:pic>
        <p:nvPicPr>
          <p:cNvPr id="1027" name="Picture 3" descr="C:\Users\555\Desktop\Классный час\филя\1306051155_rrrryo-rrs-srrrsrrir-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3000363" cy="3571877"/>
          </a:xfrm>
          <a:prstGeom prst="rect">
            <a:avLst/>
          </a:prstGeom>
          <a:noFill/>
        </p:spPr>
      </p:pic>
      <p:pic>
        <p:nvPicPr>
          <p:cNvPr id="1028" name="Picture 4" descr="C:\Users\555\Desktop\Классный час\филя\lesefieb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429000"/>
            <a:ext cx="385762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555\Desktop\Классный час\филя\finto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Не бери книгу грязными руками.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Не рисуй в книге ни в коем случае, это не альбом для рисования.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Переворачивай страницы аккуратно, чтобы не порвать их.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Подклей страницы в книге, даже если их порвал не ты. Попроси помощи у взрослых.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 Не загибай листы в книге и не вкладывай ручку, карандаш и прочие посторонние предметы.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6. Пользуйся закладкой, чтобы отметить в книге место, где ты закончил читать.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7. Перед тем, как перевернуть страницу, не следует лизать палец, так как от этого страница портится. Из-за того что бумага шероховатая, на ней легко задерживается пыль, грязь. Поэтому, думая о “здоровье” книги, мы заботимся и о своем здоровье.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8. Переворачивать страницу нужно только за верхний угол. Если переворачивать за нижний уголок, то быстро стираются цифры, которые указывают номер страницы.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9. На время чтения библиотечные книги нужно оборачивать.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10. Нельзя читать во время еды. Это замедляет процесс пищеварения и неблагоприятно влияет на зрение. Кроме того, можно нечаянно испачкать книгу, а прочитанная за едой информация хуже усваивается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555\Desktop\Классный час\филя\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72098" cy="6858000"/>
          </a:xfrm>
          <a:prstGeom prst="rect">
            <a:avLst/>
          </a:prstGeom>
          <a:noFill/>
        </p:spPr>
      </p:pic>
      <p:pic>
        <p:nvPicPr>
          <p:cNvPr id="2051" name="Picture 3" descr="C:\Users\555\Desktop\Классный час\филя\горящая Храмина, Имя роз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0"/>
            <a:ext cx="435768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075" name="Picture 3" descr="C:\Users\555\Desktop\Классный час\филя\mormon-gold-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098" name="Picture 2" descr="C:\Users\555\Desktop\Классный час\филя\map13_1624353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123" name="Picture 3" descr="C:\Users\555\Desktop\Классный час\филя\e0643_0_a6371_f81d8ea2_or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555\Desktop\Классный час\филя\61905277_47687589068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71966" cy="2692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555\Desktop\Классный час\филя\13573704218763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000372"/>
            <a:ext cx="3500430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8" name="Picture 4" descr="C:\Users\555\Desktop\Классный час\филя\chapters_coupons_canad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02" y="0"/>
            <a:ext cx="5072098" cy="2714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555\Desktop\Классный час\филя\48563_html_5a3872bf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714620"/>
            <a:ext cx="3500430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0" name="Picture 6" descr="C:\Users\555\Desktop\Классный час\филя\fintov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2786058"/>
            <a:ext cx="2214578" cy="407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555\Desktop\картинки\картинки 2\img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071678"/>
            <a:ext cx="7858180" cy="27146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Книга-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лучшей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друг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14974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Знание – солнце, книга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окно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Книга в счастье украшает, а в несчастье утешает.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Книга твой друг, без неё как без рук.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Кто много читает, тот много и знает.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Написано пером, не вырубить топором.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Нет умного соседа – с книгой беседуй.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С книгой поведёшься – ума наберёшься.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555\Desktop\Классный час\филя\865827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4500562" cy="61436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1142984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Люди перестают мыслить, когда перестают читать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555\Desktop\Классный час\филя\127771782772727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864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71501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Книги –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это друзья , бесстрастные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но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верные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143504" y="357166"/>
            <a:ext cx="3543296" cy="5768997"/>
          </a:xfrm>
        </p:spPr>
        <p:txBody>
          <a:bodyPr>
            <a:no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Какое богатство мудрости и добра выразительно рассыпано по книгам всех народов и времен…-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555\Desktop\Классный час\филя\prdisk.ru-lev_tolstoj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006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122" name="Picture 2" descr="C:\Users\555\Desktop\Классный час\филя\глиные таблич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6643710"/>
          </a:xfrm>
          <a:prstGeom prst="rect">
            <a:avLst/>
          </a:prstGeom>
          <a:noFill/>
        </p:spPr>
      </p:pic>
      <p:pic>
        <p:nvPicPr>
          <p:cNvPr id="5123" name="Picture 3" descr="C:\Users\555\Desktop\Классный час\филя\глин таб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0"/>
            <a:ext cx="4714876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6147" name="Picture 3" descr="C:\Users\555\Desktop\Классный час\филя\папи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385</Words>
  <Application>Microsoft Office PowerPoint</Application>
  <PresentationFormat>Экран (4:3)</PresentationFormat>
  <Paragraphs>38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1. Кто молча учит, без языка, а обо               всём говорит?  2. Не куст, а с листочками,     Не рубашка, а сшита,      Не человек, а рассказывает.  3. Хоть не шляпа, а с полями,      Не цветок, а с корешком,              Разговаривает с нами  Терпеливым языком.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Кто молча учит, без языка, а обо               всём говорит? ( книга)  2. Не куст, а с листочками,     Не рубашка, а сшита,      Не человек, а рассказывает. ( книга) 3. Хоть не шляпа, а с полями,      Не цветок, а с корешком,              Разговаривает с нами  Терпеливым языком. ( книга)</dc:title>
  <dc:creator>555</dc:creator>
  <cp:lastModifiedBy>555</cp:lastModifiedBy>
  <cp:revision>12</cp:revision>
  <dcterms:created xsi:type="dcterms:W3CDTF">2015-03-23T04:52:17Z</dcterms:created>
  <dcterms:modified xsi:type="dcterms:W3CDTF">2015-03-23T07:38:59Z</dcterms:modified>
</cp:coreProperties>
</file>