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7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27.05.2015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27.05.2015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27.05.2015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omanadvice.ru/muzey-voskovyh-figur-madam-tyusso" TargetMode="External"/><Relationship Id="rId2" Type="http://schemas.openxmlformats.org/officeDocument/2006/relationships/hyperlink" Target="http://extrip.ru/uk/london/madame-tussaud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555\Desktop\кар чалкина\7_Shagov_k_Mechte_2.jpg"/>
          <p:cNvPicPr>
            <a:picLocks noChangeAspect="1" noChangeArrowheads="1"/>
          </p:cNvPicPr>
          <p:nvPr/>
        </p:nvPicPr>
        <p:blipFill>
          <a:blip r:embed="rId2"/>
          <a:srcRect b="14407"/>
          <a:stretch>
            <a:fillRect/>
          </a:stretch>
        </p:blipFill>
        <p:spPr bwMode="auto">
          <a:xfrm>
            <a:off x="428596" y="2143116"/>
            <a:ext cx="3338506" cy="28575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357166"/>
            <a:ext cx="7772400" cy="1829761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Экологическая безопасность как основа здорового образа жизни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Выполнила:</a:t>
            </a:r>
          </a:p>
          <a:p>
            <a:r>
              <a:rPr lang="ru-RU" dirty="0" smtClean="0"/>
              <a:t>Студентка 132 группы</a:t>
            </a:r>
          </a:p>
          <a:p>
            <a:r>
              <a:rPr lang="ru-RU" dirty="0" smtClean="0"/>
              <a:t>Специальность: ПНК 050146</a:t>
            </a:r>
          </a:p>
          <a:p>
            <a:r>
              <a:rPr lang="ru-RU" dirty="0" smtClean="0"/>
              <a:t>Филатова Наталья Юрьевна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555\Desktop\кар чалкина\000076.jpg"/>
          <p:cNvPicPr>
            <a:picLocks noChangeAspect="1" noChangeArrowheads="1"/>
          </p:cNvPicPr>
          <p:nvPr/>
        </p:nvPicPr>
        <p:blipFill>
          <a:blip r:embed="rId2"/>
          <a:srcRect l="28648" r="22844" b="22332"/>
          <a:stretch>
            <a:fillRect/>
          </a:stretch>
        </p:blipFill>
        <p:spPr bwMode="auto">
          <a:xfrm>
            <a:off x="0" y="2857496"/>
            <a:ext cx="3182024" cy="4000505"/>
          </a:xfrm>
          <a:prstGeom prst="rect">
            <a:avLst/>
          </a:prstGeom>
          <a:noFill/>
        </p:spPr>
      </p:pic>
      <p:pic>
        <p:nvPicPr>
          <p:cNvPr id="10243" name="Picture 3" descr="C:\Users\555\Desktop\кар чалкина\h1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3000371"/>
            <a:ext cx="6000760" cy="3857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4" name="Picture 4" descr="C:\Users\555\Desktop\кар чалкина\otst_foto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786314" cy="29908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5" name="Picture 5" descr="C:\Users\555\Desktop\кар чалкина\prod-3178-4a9b71da6c84c.jpg"/>
          <p:cNvPicPr>
            <a:picLocks noChangeAspect="1" noChangeArrowheads="1"/>
          </p:cNvPicPr>
          <p:nvPr/>
        </p:nvPicPr>
        <p:blipFill>
          <a:blip r:embed="rId5"/>
          <a:srcRect l="8629" t="5752" r="15148" b="11793"/>
          <a:stretch>
            <a:fillRect/>
          </a:stretch>
        </p:blipFill>
        <p:spPr bwMode="auto">
          <a:xfrm>
            <a:off x="4714876" y="0"/>
            <a:ext cx="4429124" cy="30003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071546"/>
            <a:ext cx="9144000" cy="1571612"/>
          </a:xfrm>
        </p:spPr>
        <p:txBody>
          <a:bodyPr>
            <a:normAutofit/>
          </a:bodyPr>
          <a:lstStyle/>
          <a:p>
            <a:pPr algn="ctr"/>
            <a:r>
              <a:rPr lang="ru-RU" sz="7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72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7" name="Picture 3" descr="C:\Users\555\Desktop\кар чалкина\7_Shagov_k_Mechte_2.jpg"/>
          <p:cNvPicPr>
            <a:picLocks noChangeAspect="1" noChangeArrowheads="1"/>
          </p:cNvPicPr>
          <p:nvPr/>
        </p:nvPicPr>
        <p:blipFill>
          <a:blip r:embed="rId2"/>
          <a:srcRect l="5282" r="11012" b="17782"/>
          <a:stretch>
            <a:fillRect/>
          </a:stretch>
        </p:blipFill>
        <p:spPr bwMode="auto">
          <a:xfrm>
            <a:off x="4929190" y="3143248"/>
            <a:ext cx="3571900" cy="35083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 2" pitchFamily="18" charset="2"/>
              <a:buNone/>
              <a:defRPr/>
            </a:pPr>
            <a:r>
              <a:rPr lang="ru-RU" dirty="0" smtClean="0"/>
              <a:t> </a:t>
            </a:r>
            <a:r>
              <a:rPr lang="ru-RU" sz="40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http://extrip.ru/uk/london/madame-tussauds</a:t>
            </a:r>
            <a:endParaRPr lang="ru-RU" sz="40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 2" pitchFamily="18" charset="2"/>
              <a:buNone/>
              <a:defRPr/>
            </a:pPr>
            <a:endParaRPr lang="ru-RU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>
              <a:buFont typeface="Wingdings 2" pitchFamily="18" charset="2"/>
              <a:buNone/>
              <a:defRPr/>
            </a:pPr>
            <a:r>
              <a:rPr lang="ru-RU" dirty="0" smtClean="0"/>
              <a:t> 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http://womanadvice.ru/muzey-voskovyh-figur-madam-tyusso#ixzz3arFxDO8i</a:t>
            </a: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ru-RU" sz="4800" dirty="0" smtClean="0"/>
              <a:t>Использованные источники:</a:t>
            </a:r>
            <a:endParaRPr lang="ru-RU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307183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Цель:</a:t>
            </a:r>
            <a:br>
              <a:rPr lang="ru-RU" dirty="0" smtClean="0"/>
            </a:br>
            <a:r>
              <a:rPr lang="ru-RU" dirty="0" smtClean="0"/>
              <a:t>Раскрыть сущность понятие экологическая безопасность, как фактор здорового образа жизни.</a:t>
            </a:r>
            <a:endParaRPr lang="ru-RU" dirty="0"/>
          </a:p>
        </p:txBody>
      </p:sp>
      <p:pic>
        <p:nvPicPr>
          <p:cNvPr id="2050" name="Picture 2" descr="C:\Users\555\Desktop\кар чалкина\cCxb2uhZTN8.jpg"/>
          <p:cNvPicPr>
            <a:picLocks noChangeAspect="1" noChangeArrowheads="1"/>
          </p:cNvPicPr>
          <p:nvPr/>
        </p:nvPicPr>
        <p:blipFill>
          <a:blip r:embed="rId2"/>
          <a:srcRect l="6742" t="5618" r="5618" b="5056"/>
          <a:stretch>
            <a:fillRect/>
          </a:stretch>
        </p:blipFill>
        <p:spPr bwMode="auto">
          <a:xfrm>
            <a:off x="4929190" y="3286124"/>
            <a:ext cx="3294259" cy="33576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Экология</a:t>
            </a:r>
            <a:endParaRPr lang="ru-RU" sz="6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555\Desktop\кар чалкина\f1358.jpg"/>
          <p:cNvPicPr>
            <a:picLocks noChangeAspect="1" noChangeArrowheads="1"/>
          </p:cNvPicPr>
          <p:nvPr/>
        </p:nvPicPr>
        <p:blipFill>
          <a:blip r:embed="rId2"/>
          <a:srcRect l="4634" r="4539" b="3041"/>
          <a:stretch>
            <a:fillRect/>
          </a:stretch>
        </p:blipFill>
        <p:spPr bwMode="auto">
          <a:xfrm>
            <a:off x="0" y="1000108"/>
            <a:ext cx="9144000" cy="60401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555\Desktop\кар чалкина\er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72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555\Desktop\кар чалкина\0002-002-Grupy-faktorov-vlijajuschikh-na-nashe-zdorov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2852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555\Desktop\кар чалкина\atasu-muhendislik-hava-temizleme-sistemleri-J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6251" y="0"/>
            <a:ext cx="5097749" cy="3429000"/>
          </a:xfrm>
          <a:prstGeom prst="rect">
            <a:avLst/>
          </a:prstGeom>
          <a:noFill/>
        </p:spPr>
      </p:pic>
      <p:pic>
        <p:nvPicPr>
          <p:cNvPr id="6148" name="Picture 4" descr="C:\Users\555\Desktop\кар чалкина\76971853_4542003_24993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357562"/>
            <a:ext cx="4776809" cy="35004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50" name="Picture 6" descr="C:\Users\555\Desktop\кар чалкина\e9b1d1d7ee716332a9291d64617.JPG"/>
          <p:cNvPicPr>
            <a:picLocks noChangeAspect="1" noChangeArrowheads="1"/>
          </p:cNvPicPr>
          <p:nvPr/>
        </p:nvPicPr>
        <p:blipFill>
          <a:blip r:embed="rId4"/>
          <a:srcRect b="6574"/>
          <a:stretch>
            <a:fillRect/>
          </a:stretch>
        </p:blipFill>
        <p:spPr bwMode="auto">
          <a:xfrm>
            <a:off x="1" y="0"/>
            <a:ext cx="4786313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51" name="Picture 7" descr="C:\Users\555\Desktop\кар чалкина\bk_info_orig_11357.jpg"/>
          <p:cNvPicPr>
            <a:picLocks noChangeAspect="1" noChangeArrowheads="1"/>
          </p:cNvPicPr>
          <p:nvPr/>
        </p:nvPicPr>
        <p:blipFill>
          <a:blip r:embed="rId5"/>
          <a:srcRect l="20477"/>
          <a:stretch>
            <a:fillRect/>
          </a:stretch>
        </p:blipFill>
        <p:spPr bwMode="auto">
          <a:xfrm>
            <a:off x="4714876" y="3181334"/>
            <a:ext cx="4429124" cy="36766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1" name="Picture 3" descr="C:\Users\555\Desktop\кар чалкина\Загрязнение-океана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91044" cy="357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3" name="Picture 5" descr="C:\Users\555\Desktop\кар чалкина\o-POLLUTED-BEACH-faceboo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71877"/>
            <a:ext cx="4681537" cy="3286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6" name="Picture 8" descr="C:\Users\555\Desktop\кар чалкина\dead-fish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32296" y="0"/>
            <a:ext cx="4711704" cy="3528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7" name="Picture 9" descr="C:\Users\555\Desktop\кар чалкина\4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429000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C:\Users\555\Desktop\кар чалкина\img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263010" cy="69472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C:\Users\555\Desktop\кар чалкина\volunteerservices3_zpsefdd2014.jpg"/>
          <p:cNvPicPr>
            <a:picLocks noChangeAspect="1" noChangeArrowheads="1"/>
          </p:cNvPicPr>
          <p:nvPr/>
        </p:nvPicPr>
        <p:blipFill>
          <a:blip r:embed="rId2"/>
          <a:srcRect t="100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87</TotalTime>
  <Words>28</Words>
  <PresentationFormat>Экран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Открытая</vt:lpstr>
      <vt:lpstr>Экологическая безопасность как основа здорового образа жизни</vt:lpstr>
      <vt:lpstr>Цель: Раскрыть сущность понятие экологическая безопасность, как фактор здорового образа жизни.</vt:lpstr>
      <vt:lpstr>Экология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Спасибо за внимание</vt:lpstr>
      <vt:lpstr>Использованные источники: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Экологическая безопасность как основа здорового образа жизни</dc:title>
  <dc:creator>555</dc:creator>
  <cp:lastModifiedBy>555</cp:lastModifiedBy>
  <cp:revision>11</cp:revision>
  <dcterms:created xsi:type="dcterms:W3CDTF">2015-05-24T06:45:10Z</dcterms:created>
  <dcterms:modified xsi:type="dcterms:W3CDTF">2015-05-27T13:19:02Z</dcterms:modified>
</cp:coreProperties>
</file>