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9" autoAdjust="0"/>
    <p:restoredTop sz="94565" autoAdjust="0"/>
  </p:normalViewPr>
  <p:slideViewPr>
    <p:cSldViewPr>
      <p:cViewPr varScale="1">
        <p:scale>
          <a:sx n="83" d="100"/>
          <a:sy n="83" d="100"/>
        </p:scale>
        <p:origin x="-14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ABE31-FC82-436D-8032-8CC399748DD2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C9F13-9E44-4AE6-AAA9-5453063CD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C9F13-9E44-4AE6-AAA9-5453063CDE9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C9F13-9E44-4AE6-AAA9-5453063CDE9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3025C-BF1C-4EB6-92A6-20E9DB2A28B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06E74E-95B0-4F81-A147-1AA06F7A54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3025C-BF1C-4EB6-92A6-20E9DB2A28B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06E74E-95B0-4F81-A147-1AA06F7A5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3025C-BF1C-4EB6-92A6-20E9DB2A28B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06E74E-95B0-4F81-A147-1AA06F7A5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3025C-BF1C-4EB6-92A6-20E9DB2A28B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06E74E-95B0-4F81-A147-1AA06F7A5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3025C-BF1C-4EB6-92A6-20E9DB2A28B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06E74E-95B0-4F81-A147-1AA06F7A54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3025C-BF1C-4EB6-92A6-20E9DB2A28B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06E74E-95B0-4F81-A147-1AA06F7A5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3025C-BF1C-4EB6-92A6-20E9DB2A28B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06E74E-95B0-4F81-A147-1AA06F7A5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3025C-BF1C-4EB6-92A6-20E9DB2A28B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06E74E-95B0-4F81-A147-1AA06F7A5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3025C-BF1C-4EB6-92A6-20E9DB2A28B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06E74E-95B0-4F81-A147-1AA06F7A54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3025C-BF1C-4EB6-92A6-20E9DB2A28B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06E74E-95B0-4F81-A147-1AA06F7A5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3025C-BF1C-4EB6-92A6-20E9DB2A28B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06E74E-95B0-4F81-A147-1AA06F7A54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483025C-BF1C-4EB6-92A6-20E9DB2A28B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E06E74E-95B0-4F81-A147-1AA06F7A54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712044"/>
          </a:xfrm>
        </p:spPr>
        <p:txBody>
          <a:bodyPr>
            <a:normAutofit/>
          </a:bodyPr>
          <a:lstStyle/>
          <a:p>
            <a:pPr algn="r"/>
            <a:r>
              <a:rPr lang="ru-RU" sz="3200" dirty="0" smtClean="0">
                <a:solidFill>
                  <a:schemeClr val="tx1"/>
                </a:solidFill>
              </a:rPr>
              <a:t>Кавказские горы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286256"/>
            <a:ext cx="7406640" cy="214314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400" dirty="0" smtClean="0"/>
              <a:t>Презентация </a:t>
            </a:r>
          </a:p>
          <a:p>
            <a:pPr algn="ctr"/>
            <a:r>
              <a:rPr lang="ru-RU" sz="2400" dirty="0" smtClean="0"/>
              <a:t>создана по предмету «Окружающий мир» </a:t>
            </a:r>
          </a:p>
          <a:p>
            <a:pPr algn="ctr"/>
            <a:r>
              <a:rPr lang="ru-RU" sz="2400" dirty="0" smtClean="0"/>
              <a:t>в разделе «Природа нашей Родины» </a:t>
            </a:r>
          </a:p>
          <a:p>
            <a:pPr algn="ctr"/>
            <a:r>
              <a:rPr lang="ru-RU" sz="2400" dirty="0" smtClean="0"/>
              <a:t>УМК «Планета знаний», 4 класс  </a:t>
            </a:r>
            <a:br>
              <a:rPr lang="ru-RU" sz="2400" dirty="0" smtClean="0"/>
            </a:br>
            <a:endParaRPr lang="ru-RU" sz="2400" dirty="0" smtClean="0"/>
          </a:p>
          <a:p>
            <a:pPr algn="ctr"/>
            <a:r>
              <a:rPr lang="ru-RU" sz="2400" dirty="0" smtClean="0"/>
              <a:t>Автор: Фисунова Н.А.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Picture 2" descr="F:\ФОТО\Джылы-су\100NIKON\DSCN109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38227" y="500042"/>
            <a:ext cx="4225845" cy="3169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68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Фотографии взяты из личного </a:t>
            </a:r>
            <a:r>
              <a:rPr lang="ru-RU" sz="2400" dirty="0" err="1" smtClean="0"/>
              <a:t>фотоархива</a:t>
            </a:r>
            <a:r>
              <a:rPr lang="ru-RU" sz="2400" dirty="0" smtClean="0"/>
              <a:t> (</a:t>
            </a:r>
            <a:r>
              <a:rPr lang="ru-RU" sz="2400" dirty="0" err="1" smtClean="0"/>
              <a:t>Джылы-су</a:t>
            </a:r>
            <a:r>
              <a:rPr lang="ru-RU" sz="2400" dirty="0" smtClean="0"/>
              <a:t>, Архыз)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214422"/>
            <a:ext cx="7406640" cy="50006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 descr="F:\ФОТО\Джылы-су\100NIKON\DSCN116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43042" y="1071546"/>
            <a:ext cx="7035740" cy="5276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85729"/>
            <a:ext cx="7243786" cy="1143007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Приближаясь к Кавказскому хребту с севера, за 200 км можно увидеть на южной стороне горизонта очертание Эльбруса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7272366" cy="47149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F:\ФОТО\Джылы-су\100NIKON\DSCN108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1571612"/>
            <a:ext cx="6738954" cy="5054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28315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По мере продвижения на юг, Кавказские горы как бы поднимаются навстречу. Начинаешь различать лесистые предгорья.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8650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F:\ФОТО\Джылы-су\100NIKON\DSCN108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1785926"/>
            <a:ext cx="6559486" cy="4919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974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За лесистыми предгорьями – голые скалы, завораживающие взор причудливыми формами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507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F:\ФОТО\Джылы-су\100NIKON\DSCN113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70" y="1768066"/>
            <a:ext cx="6488048" cy="4866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452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Растительность Кавказских гор зависит от высоты над уровнем моря.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428736"/>
            <a:ext cx="7406640" cy="48577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9" name="Picture 3" descr="F:\ФОТО\архыз 2014\DSCN003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71670" y="1482315"/>
            <a:ext cx="6630923" cy="4973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452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Склоны гор покрыты смешанным лесом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7222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3" name="Picture 3" descr="F:\ФОТО\архыз 2014\DSCN013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794" y="1643050"/>
            <a:ext cx="6583299" cy="49374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452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Подошва гор богата влагой. Растительность пышная, много грибов.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428736"/>
            <a:ext cx="7406640" cy="48577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F:\ФОТО\Архыз 2015\DSCN196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28794" y="1500174"/>
            <a:ext cx="6511861" cy="4883896"/>
          </a:xfrm>
          <a:prstGeom prst="rect">
            <a:avLst/>
          </a:prstGeom>
          <a:noFill/>
        </p:spPr>
      </p:pic>
      <p:pic>
        <p:nvPicPr>
          <p:cNvPr id="5" name="Picture 2" descr="F:\ФОТО\Архыз 2015\DSCN196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28794" y="1571612"/>
            <a:ext cx="6511861" cy="4883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2868928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Двигаясь к высотам, </a:t>
            </a:r>
            <a:br>
              <a:rPr lang="ru-RU" sz="2400" dirty="0" smtClean="0"/>
            </a:br>
            <a:r>
              <a:rPr lang="ru-RU" sz="2400" dirty="0" smtClean="0"/>
              <a:t>пышная растительность </a:t>
            </a:r>
            <a:br>
              <a:rPr lang="ru-RU" sz="2400" dirty="0" smtClean="0"/>
            </a:br>
            <a:r>
              <a:rPr lang="ru-RU" sz="2400" dirty="0" smtClean="0"/>
              <a:t>сменяется </a:t>
            </a:r>
            <a:br>
              <a:rPr lang="ru-RU" sz="2400" dirty="0" smtClean="0"/>
            </a:br>
            <a:r>
              <a:rPr lang="ru-RU" sz="2400" dirty="0" smtClean="0"/>
              <a:t>зоной альпийских лугов</a:t>
            </a:r>
            <a:endParaRPr lang="ru-RU" sz="2400" dirty="0"/>
          </a:p>
        </p:txBody>
      </p:sp>
      <p:pic>
        <p:nvPicPr>
          <p:cNvPr id="6146" name="Picture 2" descr="F:\ФОТО\Джылы-су\100NIKON\DSCN113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3411140"/>
            <a:ext cx="3586162" cy="2689622"/>
          </a:xfrm>
          <a:prstGeom prst="rect">
            <a:avLst/>
          </a:prstGeom>
          <a:noFill/>
        </p:spPr>
      </p:pic>
      <p:pic>
        <p:nvPicPr>
          <p:cNvPr id="6148" name="Picture 4" descr="F:\ФОТО\Джылы-су\100NIKON\DSCN117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86380" y="3429000"/>
            <a:ext cx="3657600" cy="2743200"/>
          </a:xfrm>
          <a:prstGeom prst="rect">
            <a:avLst/>
          </a:prstGeom>
          <a:noFill/>
        </p:spPr>
      </p:pic>
      <p:pic>
        <p:nvPicPr>
          <p:cNvPr id="6150" name="Picture 6" descr="F:\ФОТО\Джылы-су\100NIKON\DSCN117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85918" y="428604"/>
            <a:ext cx="3344776" cy="2508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9740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Подъём на каждые 200 м в горах означает понижение температуры на 1-2 градуса. Поэтому растительность быстро сменяется и попадаешь в область вечных снегов.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571612"/>
            <a:ext cx="7406640" cy="47863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 descr="F:\ФОТО\Джылы-су\100NIKON\DSCN116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80" y="1428736"/>
            <a:ext cx="6786578" cy="5089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</TotalTime>
  <Words>138</Words>
  <Application>Microsoft Office PowerPoint</Application>
  <PresentationFormat>Экран (4:3)</PresentationFormat>
  <Paragraphs>17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Кавказские горы  </vt:lpstr>
      <vt:lpstr>Приближаясь к Кавказскому хребту с севера, за 200 км можно увидеть на южной стороне горизонта очертание Эльбруса</vt:lpstr>
      <vt:lpstr>По мере продвижения на юг, Кавказские горы как бы поднимаются навстречу. Начинаешь различать лесистые предгорья.</vt:lpstr>
      <vt:lpstr>За лесистыми предгорьями – голые скалы, завораживающие взор причудливыми формами</vt:lpstr>
      <vt:lpstr>Растительность Кавказских гор зависит от высоты над уровнем моря. </vt:lpstr>
      <vt:lpstr>Склоны гор покрыты смешанным лесом</vt:lpstr>
      <vt:lpstr>Подошва гор богата влагой. Растительность пышная, много грибов. </vt:lpstr>
      <vt:lpstr>Двигаясь к высотам,  пышная растительность  сменяется  зоной альпийских лугов</vt:lpstr>
      <vt:lpstr>Подъём на каждые 200 м в горах означает понижение температуры на 1-2 градуса. Поэтому растительность быстро сменяется и попадаешь в область вечных снегов.</vt:lpstr>
      <vt:lpstr>Фотографии взяты из личного фотоархива (Джылы-су, Архыз)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Кавказские горы</dc:title>
  <dc:creator>анатолий</dc:creator>
  <cp:lastModifiedBy>анатолий</cp:lastModifiedBy>
  <cp:revision>9</cp:revision>
  <dcterms:created xsi:type="dcterms:W3CDTF">2015-12-16T15:20:18Z</dcterms:created>
  <dcterms:modified xsi:type="dcterms:W3CDTF">2015-12-16T16:40:49Z</dcterms:modified>
</cp:coreProperties>
</file>