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83390"/>
            <a:ext cx="2880320" cy="385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024" y="120695"/>
            <a:ext cx="2581156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10</a:t>
            </a:r>
          </a:p>
          <a:p>
            <a:endParaRPr lang="ru-RU" sz="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УБЕЖДЕНИЯ</a:t>
            </a:r>
          </a:p>
          <a:p>
            <a:endParaRPr lang="ru-RU" sz="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стр.50-52</a:t>
            </a:r>
            <a:endParaRPr lang="ru-RU" sz="2000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32" y="1628800"/>
            <a:ext cx="5303096" cy="512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5902" y="4869160"/>
            <a:ext cx="309078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1987 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ЮВАО г. Москва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Богачева Л.В.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79" y="844964"/>
            <a:ext cx="414939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980726"/>
            <a:ext cx="457142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Сокра́т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древнегреческий философ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которого знаменует 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философии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рассмотрения природы и мира 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человека. 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6417" y="3473256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«Собеседники Сократа искали его общества не с тем, чтобы сделаться ораторами…, но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стать благородными людьми и хорошо исполнять свои обязанности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отношению к семье, слугам (слугами были рабы), родным, друзьям, Отечеству, согражданам»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«Воспоминания о Сократе»).</a:t>
            </a:r>
          </a:p>
        </p:txBody>
      </p:sp>
    </p:spTree>
    <p:extLst>
      <p:ext uri="{BB962C8B-B14F-4D97-AF65-F5344CB8AC3E}">
        <p14:creationId xmlns:p14="http://schemas.microsoft.com/office/powerpoint/2010/main" val="41638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75425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054351"/>
            <a:ext cx="679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Сократа - Жак-Луи Давид,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1787 г.</a:t>
            </a:r>
            <a:endParaRPr lang="ru-RU" sz="2800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069" y="148570"/>
            <a:ext cx="5088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Гёте Иоганн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Вольфганг фон</a:t>
            </a:r>
            <a:endParaRPr lang="ru-RU" sz="20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93" y="548680"/>
            <a:ext cx="2826787" cy="3484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345" y="1988840"/>
            <a:ext cx="5586612" cy="456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6494" y="604622"/>
            <a:ext cx="4998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«Всякий обладает достаточной силой,</a:t>
            </a:r>
          </a:p>
          <a:p>
            <a:pPr algn="ctr"/>
            <a:r>
              <a:rPr lang="ru-RU" sz="2000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исполнить то, в  в чём он убеждён».</a:t>
            </a:r>
            <a:endParaRPr lang="ru-RU" sz="2000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351324" y="548680"/>
            <a:ext cx="5688632" cy="977560"/>
          </a:xfrm>
          <a:prstGeom prst="wedgeEllipseCallout">
            <a:avLst>
              <a:gd name="adj1" fmla="val -62033"/>
              <a:gd name="adj2" fmla="val 72951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463" y="4725144"/>
            <a:ext cx="340984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ли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 высказывание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поступок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ократа?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25144"/>
            <a:ext cx="340984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 ли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 высказывание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поступок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ократа?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364" y="1789059"/>
            <a:ext cx="1933552" cy="250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2704" y="1052736"/>
            <a:ext cx="503324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то, что 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выдвигаемая </a:t>
            </a:r>
            <a:r>
              <a:rPr lang="ru-RU" sz="1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или</a:t>
            </a:r>
            <a:r>
              <a:rPr lang="ru-RU" sz="1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система идей должна быть принята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силу имеющихся 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оснований;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ФОРМА ОТНОШЕНИЙ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при которых </a:t>
            </a:r>
            <a:r>
              <a:rPr lang="ru-RU" sz="1600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взгляды и убеждения человека изменяются без насилия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ОСНОВА НРАВСТВЕННОЙ ДЕЯТЕЛЬНОСТИ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личности, позволяющая ей </a:t>
            </a:r>
            <a:r>
              <a:rPr lang="ru-RU" sz="1600" u="sng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совершать тот или иной поступок сознательно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с разумным пониманием необходимости и целесообразности определенного поведения. 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5187" y="318948"/>
            <a:ext cx="73852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УБЕЖДЕНИЯ ЧЕЛОВЕКА – это…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В Кондрашов Новейший философский словарь Новейший философский словар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9855">
            <a:off x="323528" y="792445"/>
            <a:ext cx="1800200" cy="24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ортфолио классного коллектива\2015-04-16\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13669" y="4481138"/>
            <a:ext cx="1800202" cy="22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28630" y="6160068"/>
            <a:ext cx="16205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тр.50, 1 абзац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5695" y="5150214"/>
            <a:ext cx="67688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з</a:t>
            </a:r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ависит жизнь человека от его убеждений?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1.-Прочитайте притчу о Пахаре 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Кроте, дайте ответ на вопрос-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 сверхличная цель была у Пахаря?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Пахарь пахал землю. Вылез из своей норы Крот и удивился: вспахано уже большое поле, а Пахарь все пашет и пашет. Решил Крот посмотреть, сколько земли вспахал Человек. Пошел Крот по вспаханному полю. Шел до самого вечера, а до конца поля не дошел. Вернулся в нору. Утром вылез из норы, сел на дороге, ждет Пахаря, чтобы спросить у него:- Зачем ты вспахал такое большое поле и продолжаешь пахать?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Пахарь отвечает:- Я пашу не только себе, но и людям. Удивился крот:- Почему ты пашешь людям? Пусть каждый работает на себя. Вот я рою нору себе, и каждый Крот роет нору тоже себе.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-Но ведь вы же кроты, а мы — люди,- ответил Пахарь и начал новую борозду.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epten bedava пахарь resimleri indir ve ya payla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417" y="260648"/>
            <a:ext cx="412429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Чехии умер автор популярного мультсериала про Крота / 01.12.11 / В мире / РИА &quot;Новый День - Новый Регион&quot; / Декабрь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0" y="3328831"/>
            <a:ext cx="317445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5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035" y="457508"/>
            <a:ext cx="2943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«Пахарь и Крот»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 Чехии умер автор популярного мультсериала про Крота / 01.12.11 / В мире / РИА &quot;Новый День - Новый Регион&quot; / Декабрь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754" y="3717032"/>
            <a:ext cx="317445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pten bedava пахарь resimleri indir ve ya paylaş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31" y="329929"/>
            <a:ext cx="5304139" cy="379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9127" y="1412776"/>
            <a:ext cx="269137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Пахарь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сельским хозяйством,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остальных. 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41168"/>
            <a:ext cx="4865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ЛЮДЯМ ДОБРО,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ДАРИТЬ РАДОСТЬ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СОЗДАВАТЬ ЖИЗНЬ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286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Bogacheva</cp:lastModifiedBy>
  <cp:revision>28</cp:revision>
  <dcterms:created xsi:type="dcterms:W3CDTF">2015-04-16T06:56:50Z</dcterms:created>
  <dcterms:modified xsi:type="dcterms:W3CDTF">2015-12-15T12:54:45Z</dcterms:modified>
</cp:coreProperties>
</file>