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6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3" cstate="email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2" name="Picture 12" descr="http://s3.pic4you.ru/allimage/y2013/10-24/12216/3925124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 flipH="1">
            <a:off x="7715272" y="4000504"/>
            <a:ext cx="1285884" cy="271384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68361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ОДНОРОДНЫЕ  ЧЛЕНЫ ПРЕДЛОЖЕНИЯ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921768"/>
          </a:xfrm>
        </p:spPr>
        <p:txBody>
          <a:bodyPr/>
          <a:lstStyle/>
          <a:p>
            <a:r>
              <a:rPr lang="ru-RU" dirty="0" smtClean="0"/>
              <a:t>1)…</a:t>
            </a:r>
          </a:p>
          <a:p>
            <a:r>
              <a:rPr lang="ru-RU" dirty="0" smtClean="0"/>
              <a:t>2)…</a:t>
            </a:r>
          </a:p>
          <a:p>
            <a:r>
              <a:rPr lang="ru-RU" dirty="0" smtClean="0"/>
              <a:t>3)…</a:t>
            </a:r>
          </a:p>
          <a:p>
            <a:r>
              <a:rPr lang="ru-RU" dirty="0" smtClean="0"/>
              <a:t>4)…</a:t>
            </a:r>
            <a:endParaRPr lang="ru-RU" dirty="0"/>
          </a:p>
        </p:txBody>
      </p:sp>
      <p:pic>
        <p:nvPicPr>
          <p:cNvPr id="5" name="Picture 18" descr="91068805_slovari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365104"/>
            <a:ext cx="1499691" cy="180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:\В О Дёмина\ВИКА\4 класс\Рабочие программы\ОРКСЭ\masha-i-medved-kartinki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258219"/>
            <a:ext cx="5715000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1916833"/>
            <a:ext cx="3096344" cy="3672408"/>
          </a:xfrm>
        </p:spPr>
        <p:txBody>
          <a:bodyPr/>
          <a:lstStyle/>
          <a:p>
            <a:r>
              <a:rPr lang="ru-RU" i="1" dirty="0" smtClean="0">
                <a:solidFill>
                  <a:schemeClr val="tx2"/>
                </a:solidFill>
              </a:rPr>
              <a:t>- На поляне росли ромашки! </a:t>
            </a:r>
          </a:p>
          <a:p>
            <a:r>
              <a:rPr lang="ru-RU" i="1" dirty="0" smtClean="0">
                <a:solidFill>
                  <a:schemeClr val="tx2"/>
                </a:solidFill>
              </a:rPr>
              <a:t>-На поляне росли васильки! </a:t>
            </a:r>
          </a:p>
          <a:p>
            <a:r>
              <a:rPr lang="ru-RU" i="1" dirty="0" smtClean="0">
                <a:solidFill>
                  <a:schemeClr val="tx2"/>
                </a:solidFill>
              </a:rPr>
              <a:t>-На поляне росли колокольчики! 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1026" name="Picture 2" descr="C:\Users\Юрий\Downloads\1422278022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403860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l="18600" t="10541" r="19027" b="4843"/>
          <a:stretch>
            <a:fillRect/>
          </a:stretch>
        </p:blipFill>
        <p:spPr bwMode="auto">
          <a:xfrm>
            <a:off x="1187624" y="980728"/>
            <a:ext cx="6336703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l="24051" t="29503" r="23998" b="41880"/>
          <a:stretch>
            <a:fillRect/>
          </a:stretch>
        </p:blipFill>
        <p:spPr bwMode="auto">
          <a:xfrm>
            <a:off x="1259632" y="1484784"/>
            <a:ext cx="571792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 rotWithShape="1">
          <a:blip r:embed="rId3" cstate="print"/>
          <a:srcRect l="13022" t="23761" r="12404" b="40065"/>
          <a:stretch/>
        </p:blipFill>
        <p:spPr bwMode="auto">
          <a:xfrm>
            <a:off x="3203848" y="3212976"/>
            <a:ext cx="4581525" cy="1666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2"/>
                </a:solidFill>
              </a:rPr>
              <a:t>ПРОВЕРЬ!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ru-RU" i="1" dirty="0" smtClean="0">
                <a:solidFill>
                  <a:schemeClr val="tx2"/>
                </a:solidFill>
              </a:rPr>
              <a:t>1.Дети любят купаться</a:t>
            </a:r>
            <a:r>
              <a:rPr lang="ru-RU" i="1" dirty="0" smtClean="0">
                <a:solidFill>
                  <a:srgbClr val="00B050"/>
                </a:solidFill>
              </a:rPr>
              <a:t>,</a:t>
            </a:r>
            <a:r>
              <a:rPr lang="ru-RU" i="1" dirty="0" smtClean="0">
                <a:solidFill>
                  <a:schemeClr val="tx2"/>
                </a:solidFill>
              </a:rPr>
              <a:t>  загорать на горячем песке.</a:t>
            </a:r>
            <a:endParaRPr lang="ru-RU" dirty="0" smtClean="0"/>
          </a:p>
          <a:p>
            <a:r>
              <a:rPr lang="ru-RU" i="1" dirty="0" smtClean="0">
                <a:solidFill>
                  <a:schemeClr val="tx2"/>
                </a:solidFill>
              </a:rPr>
              <a:t>3. Солнце горячими лучами ощупывало кожу на лице и руках.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i="1" dirty="0" smtClean="0">
                <a:solidFill>
                  <a:schemeClr val="tx2"/>
                </a:solidFill>
              </a:rPr>
              <a:t>6. В тундре летом тучами носятся в воздухе комары </a:t>
            </a:r>
            <a:r>
              <a:rPr lang="ru-RU" i="1" dirty="0" smtClean="0">
                <a:solidFill>
                  <a:srgbClr val="00B050"/>
                </a:solidFill>
              </a:rPr>
              <a:t>,</a:t>
            </a:r>
            <a:r>
              <a:rPr lang="ru-RU" i="1" dirty="0" smtClean="0">
                <a:solidFill>
                  <a:schemeClr val="tx2"/>
                </a:solidFill>
              </a:rPr>
              <a:t> мошки.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                                                   ОЦЕНИ!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411760" y="20608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2"/>
                </a:solidFill>
              </a:rPr>
              <a:t>ДОПОЛНИ!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ru-RU" i="1" dirty="0" smtClean="0">
                <a:solidFill>
                  <a:schemeClr val="tx2"/>
                </a:solidFill>
              </a:rPr>
              <a:t>1)  Солнце светит……….</a:t>
            </a:r>
          </a:p>
          <a:p>
            <a:pPr lvl="0"/>
            <a:r>
              <a:rPr lang="ru-RU" i="1" dirty="0" smtClean="0">
                <a:solidFill>
                  <a:schemeClr val="tx2"/>
                </a:solidFill>
              </a:rPr>
              <a:t>2) По дороге шли счастливые дети ………</a:t>
            </a:r>
            <a:endParaRPr lang="ru-RU" dirty="0" smtClean="0">
              <a:solidFill>
                <a:schemeClr val="tx2"/>
              </a:solidFill>
            </a:endParaRPr>
          </a:p>
          <a:p>
            <a:pPr lvl="0"/>
            <a:r>
              <a:rPr lang="ru-RU" i="1" dirty="0" smtClean="0">
                <a:solidFill>
                  <a:schemeClr val="tx2"/>
                </a:solidFill>
              </a:rPr>
              <a:t>3) Подул сильный ветер……..</a:t>
            </a:r>
            <a:endParaRPr lang="ru-RU" dirty="0" smtClean="0">
              <a:solidFill>
                <a:schemeClr val="tx2"/>
              </a:solidFill>
            </a:endParaRP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ЗВУКИ  И КРАСКИ…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img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5337165" cy="3514718"/>
          </a:xfrm>
        </p:spPr>
      </p:pic>
      <p:pic>
        <p:nvPicPr>
          <p:cNvPr id="1030" name="Picture 6" descr="456912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00808"/>
            <a:ext cx="5472608" cy="390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5b86bf7e07a70089e443c045843cf99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666349"/>
            <a:ext cx="5472608" cy="404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2"/>
                </a:solidFill>
              </a:rPr>
              <a:t>ПРОДОЛЖИ!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Сегодня я узнал…</a:t>
            </a:r>
          </a:p>
          <a:p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Было интересно…</a:t>
            </a:r>
          </a:p>
          <a:p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Было трудно…</a:t>
            </a:r>
          </a:p>
          <a:p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меня получилось…</a:t>
            </a:r>
          </a:p>
          <a:p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Теперь я могу…</a:t>
            </a:r>
          </a:p>
          <a:p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 понял, что…</a:t>
            </a:r>
          </a:p>
          <a:p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Мне захотелось…</a:t>
            </a:r>
          </a:p>
          <a:p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 почувствовал, что…</a:t>
            </a:r>
          </a:p>
          <a:p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128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ОДНОРОДНЫЕ  ЧЛЕНЫ ПРЕДЛОЖЕНИЯ</vt:lpstr>
      <vt:lpstr>Слайд 2</vt:lpstr>
      <vt:lpstr>Слайд 3</vt:lpstr>
      <vt:lpstr>Слайд 4</vt:lpstr>
      <vt:lpstr>Слайд 5</vt:lpstr>
      <vt:lpstr>ПРОВЕРЬ!</vt:lpstr>
      <vt:lpstr>ДОПОЛНИ!</vt:lpstr>
      <vt:lpstr>ЗВУКИ  И КРАСКИ…</vt:lpstr>
      <vt:lpstr>ПРОДОЛЖИ!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Юрий</cp:lastModifiedBy>
  <cp:revision>49</cp:revision>
  <dcterms:created xsi:type="dcterms:W3CDTF">2014-06-24T15:51:35Z</dcterms:created>
  <dcterms:modified xsi:type="dcterms:W3CDTF">2015-12-15T19:19:09Z</dcterms:modified>
</cp:coreProperties>
</file>