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60" r:id="rId2"/>
    <p:sldId id="261" r:id="rId3"/>
    <p:sldId id="258" r:id="rId4"/>
    <p:sldId id="263" r:id="rId5"/>
    <p:sldId id="262" r:id="rId6"/>
    <p:sldId id="264" r:id="rId7"/>
    <p:sldId id="283" r:id="rId8"/>
    <p:sldId id="267" r:id="rId9"/>
    <p:sldId id="294" r:id="rId10"/>
    <p:sldId id="272" r:id="rId11"/>
    <p:sldId id="273" r:id="rId12"/>
    <p:sldId id="271" r:id="rId13"/>
    <p:sldId id="286" r:id="rId14"/>
    <p:sldId id="287" r:id="rId15"/>
    <p:sldId id="288" r:id="rId16"/>
    <p:sldId id="289" r:id="rId17"/>
    <p:sldId id="256" r:id="rId18"/>
    <p:sldId id="277" r:id="rId19"/>
    <p:sldId id="290" r:id="rId20"/>
    <p:sldId id="291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43D"/>
    <a:srgbClr val="FF0066"/>
    <a:srgbClr val="B91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07" autoAdjust="0"/>
  </p:normalViewPr>
  <p:slideViewPr>
    <p:cSldViewPr>
      <p:cViewPr>
        <p:scale>
          <a:sx n="57" d="100"/>
          <a:sy n="57" d="100"/>
        </p:scale>
        <p:origin x="-172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21FF9-7A36-4875-B89D-C744B85BA9F5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0EA8E-1481-4E08-92C0-D96C2C442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4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0EA8E-1481-4E08-92C0-D96C2C442B2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F5AE9D-854B-4274-B07D-5216E1B16ED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2FD8D9-22AD-4A5A-BA30-AD05BD420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5AE9D-854B-4274-B07D-5216E1B16ED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D8D9-22AD-4A5A-BA30-AD05BD420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5AE9D-854B-4274-B07D-5216E1B16ED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D8D9-22AD-4A5A-BA30-AD05BD420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5AE9D-854B-4274-B07D-5216E1B16ED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D8D9-22AD-4A5A-BA30-AD05BD420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5AE9D-854B-4274-B07D-5216E1B16ED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D8D9-22AD-4A5A-BA30-AD05BD420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5AE9D-854B-4274-B07D-5216E1B16ED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D8D9-22AD-4A5A-BA30-AD05BD420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5AE9D-854B-4274-B07D-5216E1B16ED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D8D9-22AD-4A5A-BA30-AD05BD420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5AE9D-854B-4274-B07D-5216E1B16ED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D8D9-22AD-4A5A-BA30-AD05BD420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F5AE9D-854B-4274-B07D-5216E1B16ED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D8D9-22AD-4A5A-BA30-AD05BD420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F5AE9D-854B-4274-B07D-5216E1B16ED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D8D9-22AD-4A5A-BA30-AD05BD420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F5AE9D-854B-4274-B07D-5216E1B16ED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2FD8D9-22AD-4A5A-BA30-AD05BD420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F5AE9D-854B-4274-B07D-5216E1B16ED1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2FD8D9-22AD-4A5A-BA30-AD05BD420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kartinkin.msk.ru/wp-content/uploads/nature/nature-160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лобус в ру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1"/>
            <a:ext cx="7529625" cy="60324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Окружающего мира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УМК « Планета знаний»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 класс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почва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441960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7092005" cy="806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64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Практическая работа</a:t>
            </a:r>
            <a:endParaRPr lang="ru-RU" sz="464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142984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Состав почвы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428868"/>
            <a:ext cx="5336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Вывод : в состав почвы</a:t>
            </a:r>
          </a:p>
          <a:p>
            <a:r>
              <a:rPr lang="ru-RU" sz="3200" b="1" dirty="0" smtClean="0"/>
              <a:t>                 входит воздух </a:t>
            </a:r>
            <a:endParaRPr lang="ru-RU" sz="3200" b="1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785786" y="1500174"/>
            <a:ext cx="7467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Состав  почвы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5310" y="152400"/>
            <a:ext cx="7092005" cy="806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64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Практическая работа</a:t>
            </a:r>
            <a:endParaRPr lang="ru-RU" sz="464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75" y="2886075"/>
            <a:ext cx="51149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20" y="2428868"/>
            <a:ext cx="37978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Вывод:  в состав </a:t>
            </a:r>
          </a:p>
          <a:p>
            <a:r>
              <a:rPr lang="ru-RU" sz="3200" dirty="0" smtClean="0">
                <a:solidFill>
                  <a:srgbClr val="00B0F0"/>
                </a:solidFill>
              </a:rPr>
              <a:t>почвы входит вода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643314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Вывод: в состав почвы входят соли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571472" y="1214422"/>
            <a:ext cx="7467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Состав  почвы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175" y="3571876"/>
            <a:ext cx="43148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0"/>
            <a:ext cx="7092005" cy="806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64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Практическая работа</a:t>
            </a:r>
            <a:endParaRPr lang="ru-RU" sz="464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000240"/>
            <a:ext cx="44919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Вывод : в почву  входит</a:t>
            </a: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4000" dirty="0" smtClean="0">
                <a:solidFill>
                  <a:srgbClr val="6B643D"/>
                </a:solidFill>
              </a:rPr>
              <a:t>      глина и песок  </a:t>
            </a:r>
            <a:endParaRPr lang="ru-RU" sz="4000" dirty="0">
              <a:solidFill>
                <a:srgbClr val="6B643D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837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Свойства почвы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928802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Вывод: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071810"/>
            <a:ext cx="3834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Почва сыпучая</a:t>
            </a:r>
            <a:endParaRPr lang="ru-RU" sz="4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799" y="3214686"/>
            <a:ext cx="446120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191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Свойства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почвы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214554"/>
            <a:ext cx="2036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Вывод: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500438"/>
            <a:ext cx="3783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Почва пропускает воду –</a:t>
            </a:r>
          </a:p>
          <a:p>
            <a:r>
              <a:rPr lang="ru-RU" sz="2400" i="1" dirty="0" smtClean="0"/>
              <a:t>водопроницаемость</a:t>
            </a:r>
            <a:endParaRPr lang="ru-RU" sz="24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566" y="2595612"/>
            <a:ext cx="4714876" cy="274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191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Свойства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почвы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214554"/>
            <a:ext cx="2036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Вывод: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500438"/>
            <a:ext cx="5046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Почва нагревается и охлаждается</a:t>
            </a:r>
          </a:p>
          <a:p>
            <a:r>
              <a:rPr lang="ru-RU" sz="2400" i="1" dirty="0" smtClean="0"/>
              <a:t>Проводник тепла</a:t>
            </a:r>
          </a:p>
          <a:p>
            <a:r>
              <a:rPr lang="ru-RU" sz="2400" i="1" dirty="0" smtClean="0"/>
              <a:t>Свойство-теплопроводность</a:t>
            </a:r>
            <a:endParaRPr lang="ru-RU" sz="2400" i="1" dirty="0"/>
          </a:p>
        </p:txBody>
      </p:sp>
      <p:pic>
        <p:nvPicPr>
          <p:cNvPr id="7" name="Рисунок 6" descr="PRIR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428736"/>
            <a:ext cx="3929058" cy="2967037"/>
          </a:xfrm>
          <a:prstGeom prst="rect">
            <a:avLst/>
          </a:prstGeom>
        </p:spPr>
      </p:pic>
      <p:pic>
        <p:nvPicPr>
          <p:cNvPr id="8" name="Рисунок 7" descr="j0212709.wm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1285860"/>
            <a:ext cx="709898" cy="773121"/>
          </a:xfrm>
          <a:prstGeom prst="rect">
            <a:avLst/>
          </a:prstGeom>
        </p:spPr>
      </p:pic>
      <p:pic>
        <p:nvPicPr>
          <p:cNvPr id="50178" name="Picture 2" descr="Картинка 149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005192"/>
            <a:ext cx="3929058" cy="2852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191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Свойства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почвы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857364"/>
            <a:ext cx="49936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Почему почвы называют</a:t>
            </a:r>
          </a:p>
          <a:p>
            <a:r>
              <a:rPr lang="ru-RU" sz="3200" dirty="0" smtClean="0"/>
              <a:t> «чудесной кладовой»?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357562"/>
            <a:ext cx="4357718" cy="326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j0233825.wm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220" y="4199299"/>
            <a:ext cx="2756780" cy="2658701"/>
          </a:xfrm>
          <a:prstGeom prst="rect">
            <a:avLst/>
          </a:prstGeom>
        </p:spPr>
      </p:pic>
      <p:pic>
        <p:nvPicPr>
          <p:cNvPr id="6" name="Рисунок 5" descr="j0290573.wm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286124"/>
            <a:ext cx="1923861" cy="1425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7" y="71414"/>
          <a:ext cx="8286806" cy="6599604"/>
        </p:xfrm>
        <a:graphic>
          <a:graphicData uri="http://schemas.openxmlformats.org/drawingml/2006/table">
            <a:tbl>
              <a:tblPr/>
              <a:tblGrid>
                <a:gridCol w="642941"/>
                <a:gridCol w="871277"/>
                <a:gridCol w="942229"/>
                <a:gridCol w="901138"/>
                <a:gridCol w="845008"/>
                <a:gridCol w="828680"/>
                <a:gridCol w="799086"/>
                <a:gridCol w="769489"/>
                <a:gridCol w="843479"/>
                <a:gridCol w="843479"/>
              </a:tblGrid>
              <a:tr h="71438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586">
                <a:tc>
                  <a:txBody>
                    <a:bodyPr/>
                    <a:lstStyle/>
                    <a:p>
                      <a:r>
                        <a:rPr lang="ru-RU" sz="36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</a:t>
                      </a:r>
                      <a:endParaRPr lang="ru-RU" sz="2800" b="1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81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76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23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500034" y="2000240"/>
            <a:ext cx="497252" cy="62786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B643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B643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B643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B643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B643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B643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B643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endParaRPr lang="ru-RU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B643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B643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B643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 flipH="1">
            <a:off x="1214412" y="1285860"/>
            <a:ext cx="642944" cy="35394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143108" y="214290"/>
            <a:ext cx="530915" cy="33575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071802" y="785794"/>
            <a:ext cx="58381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000496" y="1428736"/>
            <a:ext cx="58381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786314" y="214290"/>
            <a:ext cx="633507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</a:p>
          <a:p>
            <a:pPr algn="ctr"/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643570" y="1357298"/>
            <a:ext cx="583814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429388" y="1857364"/>
            <a:ext cx="2206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42938" y="428625"/>
            <a:ext cx="7772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ПЛОДОРОДИЕ</a:t>
            </a:r>
          </a:p>
        </p:txBody>
      </p:sp>
      <p:sp>
        <p:nvSpPr>
          <p:cNvPr id="3" name="Дуга 2"/>
          <p:cNvSpPr/>
          <p:nvPr/>
        </p:nvSpPr>
        <p:spPr>
          <a:xfrm rot="19218820">
            <a:off x="892175" y="584200"/>
            <a:ext cx="3573463" cy="2965450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 rot="19218820">
            <a:off x="3957638" y="576263"/>
            <a:ext cx="2579687" cy="2141537"/>
          </a:xfrm>
          <a:prstGeom prst="arc">
            <a:avLst>
              <a:gd name="adj1" fmla="val 16159317"/>
              <a:gd name="adj2" fmla="val 20556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5429250"/>
            <a:ext cx="42100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714375" y="2286000"/>
            <a:ext cx="3857625" cy="4305300"/>
            <a:chOff x="500063" y="2214563"/>
            <a:chExt cx="3857625" cy="4305300"/>
          </a:xfrm>
        </p:grpSpPr>
        <p:pic>
          <p:nvPicPr>
            <p:cNvPr id="18442" name="Рисунок 6" descr="167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</a:blip>
            <a:srcRect/>
            <a:stretch>
              <a:fillRect/>
            </a:stretch>
          </p:blipFill>
          <p:spPr bwMode="auto">
            <a:xfrm>
              <a:off x="500063" y="4500563"/>
              <a:ext cx="1428750" cy="158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Рисунок 11" descr="21.gif"/>
            <p:cNvPicPr>
              <a:picLocks noChangeAspect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1071563" y="2214563"/>
              <a:ext cx="3286125" cy="430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429250"/>
            <a:ext cx="4260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 descr="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2786063"/>
            <a:ext cx="44116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535781" y="2536032"/>
            <a:ext cx="4071937" cy="3714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Круговорот веществ в природе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785919" y="1428736"/>
            <a:ext cx="578647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565751/img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214346" y="214291"/>
            <a:ext cx="93583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Больше в кладовую природы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положишь – больше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собирешь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57188" y="857250"/>
            <a:ext cx="850106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912813" eaLnBrk="0" hangingPunct="0"/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dirty="0" err="1" smtClean="0"/>
              <a:t>Почва</a:t>
            </a:r>
            <a:r>
              <a:rPr lang="ru-RU" sz="2800" dirty="0" smtClean="0"/>
              <a:t> – это верхний плодородный слой земли. Она возникает и развивается под воздействием климата и живых организмов очень медленно. За 100 лет ее слой увеличивается в среднем на 1 см. Она играет особую роль в жизни нашей планеты – почва переходное звено от неживого к живому. Почва состоит из песка, глины, перегноя, воды, воздуха, микроорганизмов. Имеет свойства – водопроницаемость, теплопроводность, плодородие.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85728"/>
            <a:ext cx="7301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79752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Учебник С. 68 – 69  рассказ о почве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714620"/>
            <a:ext cx="5527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Тетрадь с. 27 № 64-66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komp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857628"/>
            <a:ext cx="2214578" cy="202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earth_goes_s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929066"/>
            <a:ext cx="2714612" cy="2928934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</p:pic>
      <p:pic>
        <p:nvPicPr>
          <p:cNvPr id="3" name="Picture 4" descr="карта евраз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857628"/>
            <a:ext cx="350046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53334" y="0"/>
            <a:ext cx="461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Земля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500166" y="1142984"/>
            <a:ext cx="1857388" cy="1571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429786" y="1999446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86380" y="1071546"/>
            <a:ext cx="2143140" cy="1571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2000240"/>
            <a:ext cx="214310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2967335"/>
            <a:ext cx="30003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суша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2571744"/>
            <a:ext cx="2357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lum bright="-25000" contras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3857628"/>
            <a:ext cx="292892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RIRODA.JPG"/>
          <p:cNvPicPr>
            <a:picLocks noChangeAspect="1"/>
          </p:cNvPicPr>
          <p:nvPr/>
        </p:nvPicPr>
        <p:blipFill>
          <a:blip r:embed="rId2" cstate="print">
            <a:lum bright="5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88825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                         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Почва.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Её состав и свойства </a:t>
            </a:r>
            <a:endParaRPr lang="ru-RU" sz="54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mp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1019175" cy="933450"/>
          </a:xfrm>
          <a:prstGeom prst="rect">
            <a:avLst/>
          </a:prstGeom>
        </p:spPr>
      </p:pic>
      <p:pic>
        <p:nvPicPr>
          <p:cNvPr id="4" name="Рисунок 3" descr="human1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929198"/>
            <a:ext cx="1428750" cy="952500"/>
          </a:xfrm>
          <a:prstGeom prst="rect">
            <a:avLst/>
          </a:prstGeom>
        </p:spPr>
      </p:pic>
      <p:pic>
        <p:nvPicPr>
          <p:cNvPr id="5" name="Рисунок 4" descr="J0195384.WM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4643446"/>
            <a:ext cx="1795882" cy="1833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571480"/>
            <a:ext cx="5732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Учебная лаборатория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214422"/>
            <a:ext cx="700092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работы:</a:t>
            </a:r>
          </a:p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928802"/>
            <a:ext cx="740459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1. Внимательно слушать инструкции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Четко выполнять указания             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Быть наблюдательными                   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Аккуратно работать с веществами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оборудованием                          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По наблюдениям сделать вывод  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lec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642918"/>
            <a:ext cx="2667000" cy="3276600"/>
          </a:xfrm>
          <a:prstGeom prst="rect">
            <a:avLst/>
          </a:prstGeom>
        </p:spPr>
      </p:pic>
      <p:pic>
        <p:nvPicPr>
          <p:cNvPr id="5" name="Рисунок 4" descr="J01892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0"/>
            <a:ext cx="2047886" cy="2047886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42846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8975" y="3373438"/>
            <a:ext cx="4645025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9450" y="164305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92525"/>
            <a:ext cx="54006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BLANK0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1000108"/>
            <a:ext cx="952500" cy="952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28426" y="0"/>
            <a:ext cx="7715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Образование почвы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" name="Рисунок 15" descr="AG00436_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3214686"/>
            <a:ext cx="1785938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285852" y="1029599"/>
            <a:ext cx="6643734" cy="582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715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 почвы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00298" y="2500306"/>
            <a:ext cx="285752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почва</a:t>
            </a:r>
            <a:endParaRPr lang="ru-RU" sz="4800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3286910" y="178513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71604" y="1714488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785918" y="3643314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3608381" y="474980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4857752" y="1643050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5072066" y="4071942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5572132" y="335756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Блок-схема: узел 16"/>
          <p:cNvSpPr/>
          <p:nvPr/>
        </p:nvSpPr>
        <p:spPr>
          <a:xfrm>
            <a:off x="3214678" y="214290"/>
            <a:ext cx="1928826" cy="1000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воды</a:t>
            </a:r>
            <a:endParaRPr lang="ru-RU" sz="2800" b="1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0" y="4357694"/>
            <a:ext cx="2857520" cy="1000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Горные породы</a:t>
            </a:r>
            <a:endParaRPr lang="ru-RU" sz="2800" b="1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285720" y="500042"/>
            <a:ext cx="2357454" cy="12144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климат</a:t>
            </a:r>
            <a:endParaRPr lang="ru-RU" sz="2800" b="1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6500826" y="2928934"/>
            <a:ext cx="2643174" cy="9286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человек</a:t>
            </a:r>
            <a:endParaRPr lang="ru-RU" sz="2800" b="1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6000760" y="928670"/>
            <a:ext cx="2428892" cy="1000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рельеф</a:t>
            </a:r>
            <a:endParaRPr lang="ru-RU" sz="2800" b="1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428860" y="5500702"/>
            <a:ext cx="3286148" cy="8572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животные</a:t>
            </a:r>
            <a:endParaRPr lang="ru-RU" sz="2800" b="1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5857884" y="4714884"/>
            <a:ext cx="2786082" cy="1000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растения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85736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u="sng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</a:rPr>
              <a:t>Остатки листьев, корешки, части насекомых)</a:t>
            </a:r>
            <a:r>
              <a:rPr lang="ru-RU" sz="3600" dirty="0" smtClean="0">
                <a:latin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14290"/>
            <a:ext cx="7092005" cy="806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64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Практическая работа</a:t>
            </a:r>
            <a:endParaRPr lang="ru-RU" sz="464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071546"/>
            <a:ext cx="4357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Состав почвы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571744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Перегной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643314"/>
            <a:ext cx="4500594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777</TotalTime>
  <Words>324</Words>
  <Application>Microsoft Office PowerPoint</Application>
  <PresentationFormat>Экран (4:3)</PresentationFormat>
  <Paragraphs>124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Круговорот веществ в природе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Хозяин</cp:lastModifiedBy>
  <cp:revision>97</cp:revision>
  <dcterms:created xsi:type="dcterms:W3CDTF">2010-11-02T17:43:19Z</dcterms:created>
  <dcterms:modified xsi:type="dcterms:W3CDTF">2015-12-20T09:28:46Z</dcterms:modified>
</cp:coreProperties>
</file>