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handoutMasterIdLst>
    <p:handoutMasterId r:id="rId12"/>
  </p:handout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5" r:id="rId9"/>
    <p:sldId id="264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5" autoAdjust="0"/>
    <p:restoredTop sz="88032" autoAdjust="0"/>
  </p:normalViewPr>
  <p:slideViewPr>
    <p:cSldViewPr snapToGrid="0">
      <p:cViewPr varScale="1">
        <p:scale>
          <a:sx n="61" d="100"/>
          <a:sy n="61" d="100"/>
        </p:scale>
        <p:origin x="-90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83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70E61-C887-4C6F-B3AA-918D9D10161B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1F723-771D-4E3D-927E-A35AFE90D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41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32ABACB-29A7-437E-94C4-A00D92885976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C94B57A-05BE-44D3-99B5-155AE59C2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221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BACB-29A7-437E-94C4-A00D92885976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B57A-05BE-44D3-99B5-155AE59C2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692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BACB-29A7-437E-94C4-A00D92885976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B57A-05BE-44D3-99B5-155AE59C2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630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BACB-29A7-437E-94C4-A00D92885976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B57A-05BE-44D3-99B5-155AE59C2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861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BACB-29A7-437E-94C4-A00D92885976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B57A-05BE-44D3-99B5-155AE59C2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018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BACB-29A7-437E-94C4-A00D92885976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B57A-05BE-44D3-99B5-155AE59C2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908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BACB-29A7-437E-94C4-A00D92885976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B57A-05BE-44D3-99B5-155AE59C2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953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32ABACB-29A7-437E-94C4-A00D92885976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B57A-05BE-44D3-99B5-155AE59C2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734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32ABACB-29A7-437E-94C4-A00D92885976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B57A-05BE-44D3-99B5-155AE59C2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069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BACB-29A7-437E-94C4-A00D92885976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B57A-05BE-44D3-99B5-155AE59C2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435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BACB-29A7-437E-94C4-A00D92885976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B57A-05BE-44D3-99B5-155AE59C2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389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BACB-29A7-437E-94C4-A00D92885976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B57A-05BE-44D3-99B5-155AE59C2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91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BACB-29A7-437E-94C4-A00D92885976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B57A-05BE-44D3-99B5-155AE59C2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20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BACB-29A7-437E-94C4-A00D92885976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B57A-05BE-44D3-99B5-155AE59C2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84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BACB-29A7-437E-94C4-A00D92885976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B57A-05BE-44D3-99B5-155AE59C2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658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BACB-29A7-437E-94C4-A00D92885976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B57A-05BE-44D3-99B5-155AE59C2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744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BACB-29A7-437E-94C4-A00D92885976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B57A-05BE-44D3-99B5-155AE59C2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05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32ABACB-29A7-437E-94C4-A00D92885976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C94B57A-05BE-44D3-99B5-155AE59C2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846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9413584" cy="1748786"/>
          </a:xfrm>
          <a:effectLst>
            <a:reflection blurRad="6350" stA="50000" endA="300" endPos="55500" dist="50800" dir="5400000" sy="-100000" algn="bl" rotWithShape="0"/>
          </a:effectLst>
        </p:spPr>
        <p:txBody>
          <a:bodyPr/>
          <a:lstStyle/>
          <a:p>
            <a:r>
              <a:rPr lang="ru-RU" sz="6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Вьетнамский Новый год</a:t>
            </a:r>
            <a:endParaRPr lang="ru-RU" sz="6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20412" y="4928106"/>
            <a:ext cx="4031989" cy="861420"/>
          </a:xfrm>
        </p:spPr>
        <p:txBody>
          <a:bodyPr>
            <a:normAutofit fontScale="70000" lnSpcReduction="20000"/>
          </a:bodyPr>
          <a:lstStyle/>
          <a:p>
            <a:r>
              <a:rPr lang="ru-RU" sz="1900" dirty="0" smtClean="0"/>
              <a:t>Выполнила: </a:t>
            </a:r>
            <a:r>
              <a:rPr lang="ru-RU" sz="1900" dirty="0" err="1" smtClean="0"/>
              <a:t>Кострицына</a:t>
            </a:r>
            <a:r>
              <a:rPr lang="ru-RU" sz="1900" dirty="0" smtClean="0"/>
              <a:t> </a:t>
            </a:r>
            <a:r>
              <a:rPr lang="ru-RU" sz="1900" dirty="0" err="1" smtClean="0"/>
              <a:t>жанна</a:t>
            </a:r>
            <a:endParaRPr lang="ru-RU" sz="1900" dirty="0" smtClean="0"/>
          </a:p>
          <a:p>
            <a:r>
              <a:rPr lang="ru-RU" sz="1900" dirty="0" smtClean="0"/>
              <a:t>Ученица 4 класса «Л»</a:t>
            </a:r>
          </a:p>
          <a:p>
            <a:r>
              <a:rPr lang="ru-RU" dirty="0" smtClean="0"/>
              <a:t>Руководитель: Морозова в. Э.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04108" y="860748"/>
            <a:ext cx="3923511" cy="81391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ook Antiqua" panose="02040602050305030304" pitchFamily="18" charset="0"/>
              </a:rPr>
              <a:t>ГБОУ СОШ № 2105</a:t>
            </a:r>
            <a:endParaRPr lang="ru-RU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6112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latin typeface="Book Antiqua" panose="02040602050305030304" pitchFamily="18" charset="0"/>
              </a:rPr>
              <a:t>Спасибо за внимание!!!</a:t>
            </a:r>
            <a:endParaRPr lang="ru-RU" sz="5400" dirty="0">
              <a:latin typeface="Book Antiqua" panose="0204060205030503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259" y="2681740"/>
            <a:ext cx="3500846" cy="3413397"/>
          </a:xfrm>
        </p:spPr>
      </p:pic>
    </p:spTree>
    <p:extLst>
      <p:ext uri="{BB962C8B-B14F-4D97-AF65-F5344CB8AC3E}">
        <p14:creationId xmlns:p14="http://schemas.microsoft.com/office/powerpoint/2010/main" val="5131131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268" y="1841176"/>
            <a:ext cx="5538652" cy="2786742"/>
          </a:xfrm>
        </p:spPr>
        <p:txBody>
          <a:bodyPr/>
          <a:lstStyle/>
          <a:p>
            <a:r>
              <a:rPr lang="ru-RU" dirty="0" smtClean="0">
                <a:latin typeface="Book Antiqua" panose="02040602050305030304" pitchFamily="18" charset="0"/>
              </a:rPr>
              <a:t>Гипотеза: я считаю что во Вьетнаме очень красочно встречают Новый год</a:t>
            </a:r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850" y="557350"/>
            <a:ext cx="4406537" cy="4937760"/>
          </a:xfrm>
        </p:spPr>
        <p:txBody>
          <a:bodyPr/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Задачи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: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1) узнать, как во Вьетнаме наряжают ёлку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2) Как вьетнамцы прощаются со старым новым годом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3) Сравнить празднование нового года во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вьетнаме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и в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россии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482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254034"/>
            <a:ext cx="8825658" cy="3944983"/>
          </a:xfrm>
        </p:spPr>
        <p:txBody>
          <a:bodyPr/>
          <a:lstStyle/>
          <a:p>
            <a:r>
              <a:rPr lang="ru-RU" dirty="0" smtClean="0">
                <a:latin typeface="Book Antiqua" panose="02040602050305030304" pitchFamily="18" charset="0"/>
              </a:rPr>
              <a:t>Цель : узнать традиции встречи Нового года во Вьетнаме</a:t>
            </a:r>
            <a:endParaRPr lang="ru-RU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32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9404" y="965785"/>
            <a:ext cx="8761413" cy="706964"/>
          </a:xfrm>
          <a:effectLst/>
        </p:spPr>
        <p:txBody>
          <a:bodyPr/>
          <a:lstStyle/>
          <a:p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</a:t>
            </a:r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овый год </a:t>
            </a:r>
            <a:b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Праздник Весны</a:t>
            </a:r>
            <a:endParaRPr lang="ru-RU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0" t="1269" r="1246" b="13757"/>
          <a:stretch/>
        </p:blipFill>
        <p:spPr>
          <a:xfrm>
            <a:off x="321087" y="2521819"/>
            <a:ext cx="5339702" cy="3671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288" y="2508499"/>
            <a:ext cx="5484906" cy="36845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369648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latin typeface="Book Antiqua" panose="02040602050305030304" pitchFamily="18" charset="0"/>
              </a:rPr>
              <a:t>Во Вьетнаме Новый год отмечается по лунному календарю, между 21 января и </a:t>
            </a:r>
            <a:r>
              <a:rPr lang="ru-RU" sz="3200" dirty="0" smtClean="0">
                <a:latin typeface="Book Antiqua" panose="02040602050305030304" pitchFamily="18" charset="0"/>
              </a:rPr>
              <a:t/>
            </a:r>
            <a:br>
              <a:rPr lang="ru-RU" sz="3200" dirty="0" smtClean="0">
                <a:latin typeface="Book Antiqua" panose="02040602050305030304" pitchFamily="18" charset="0"/>
              </a:rPr>
            </a:br>
            <a:r>
              <a:rPr lang="ru-RU" sz="3200" dirty="0" smtClean="0">
                <a:latin typeface="Book Antiqua" panose="02040602050305030304" pitchFamily="18" charset="0"/>
              </a:rPr>
              <a:t>19 </a:t>
            </a:r>
            <a:r>
              <a:rPr lang="ru-RU" sz="3200" dirty="0">
                <a:latin typeface="Book Antiqua" panose="02040602050305030304" pitchFamily="18" charset="0"/>
              </a:rPr>
              <a:t>февраля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75" y="2743200"/>
            <a:ext cx="5638495" cy="37455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6" b="7827"/>
          <a:stretch/>
        </p:blipFill>
        <p:spPr>
          <a:xfrm>
            <a:off x="6271545" y="1680632"/>
            <a:ext cx="5503817" cy="3702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6269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453" y="800413"/>
            <a:ext cx="9211454" cy="706964"/>
          </a:xfrm>
        </p:spPr>
        <p:txBody>
          <a:bodyPr/>
          <a:lstStyle/>
          <a:p>
            <a:r>
              <a:rPr lang="ru-RU" dirty="0">
                <a:latin typeface="Book Antiqua" panose="02040602050305030304" pitchFamily="18" charset="0"/>
              </a:rPr>
              <a:t>В эту ночь забываются все ссоры, прощаются все обиды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03" y="1830316"/>
            <a:ext cx="5784299" cy="3810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765" y="2625959"/>
            <a:ext cx="5323810" cy="39928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1663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>
                <a:latin typeface="Book Antiqua" panose="02040602050305030304" pitchFamily="18" charset="0"/>
              </a:rPr>
              <a:t>Когда-то вьетнамцы верили, что бог плавает на спине </a:t>
            </a:r>
            <a:r>
              <a:rPr lang="ru-RU" dirty="0" smtClean="0">
                <a:latin typeface="Book Antiqua" panose="02040602050305030304" pitchFamily="18" charset="0"/>
              </a:rPr>
              <a:t>карпа</a:t>
            </a:r>
            <a:endParaRPr lang="ru-RU" dirty="0">
              <a:latin typeface="Book Antiqua" panose="0204060205030503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1"/>
          <a:stretch/>
        </p:blipFill>
        <p:spPr>
          <a:xfrm>
            <a:off x="569488" y="1680632"/>
            <a:ext cx="4380706" cy="46330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407" y="2212003"/>
            <a:ext cx="6323473" cy="4101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9368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>
                <a:latin typeface="Book Antiqua" panose="02040602050305030304" pitchFamily="18" charset="0"/>
              </a:rPr>
              <a:t>Сравнение</a:t>
            </a:r>
            <a:r>
              <a:rPr lang="ru-RU" sz="7200" dirty="0" smtClean="0">
                <a:latin typeface="Book Antiqua" panose="02040602050305030304" pitchFamily="18" charset="0"/>
              </a:rPr>
              <a:t>:</a:t>
            </a:r>
            <a:endParaRPr lang="ru-RU" sz="7200" dirty="0">
              <a:latin typeface="Book Antiqua" panose="0204060205030503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739336"/>
              </p:ext>
            </p:extLst>
          </p:nvPr>
        </p:nvGraphicFramePr>
        <p:xfrm>
          <a:off x="440983" y="1779964"/>
          <a:ext cx="11249572" cy="4391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4772"/>
                <a:gridCol w="3824748"/>
                <a:gridCol w="4100052"/>
              </a:tblGrid>
              <a:tr h="671565">
                <a:tc>
                  <a:txBody>
                    <a:bodyPr/>
                    <a:lstStyle/>
                    <a:p>
                      <a:endParaRPr lang="ru-RU" sz="3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>
                          <a:latin typeface="Book Antiqua" panose="02040602050305030304" pitchFamily="18" charset="0"/>
                        </a:rPr>
                        <a:t>Вьетнам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Book Antiqua" panose="02040602050305030304" pitchFamily="18" charset="0"/>
                        </a:rPr>
                        <a:t>Россия</a:t>
                      </a:r>
                      <a:endParaRPr lang="ru-RU" sz="3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67156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Book Antiqua" panose="02040602050305030304" pitchFamily="18" charset="0"/>
                        </a:rPr>
                        <a:t>Дерево – символ Нового года</a:t>
                      </a:r>
                      <a:endParaRPr lang="ru-RU" sz="20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Book Antiqua" panose="02040602050305030304" pitchFamily="18" charset="0"/>
                        </a:rPr>
                        <a:t>Персиковые</a:t>
                      </a:r>
                      <a:r>
                        <a:rPr lang="ru-RU" sz="2400" baseline="0" dirty="0" smtClean="0">
                          <a:latin typeface="Book Antiqua" panose="02040602050305030304" pitchFamily="18" charset="0"/>
                        </a:rPr>
                        <a:t> ветви</a:t>
                      </a:r>
                      <a:endParaRPr lang="ru-RU" sz="2400" dirty="0" smtClean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Book Antiqua" panose="02040602050305030304" pitchFamily="18" charset="0"/>
                        </a:rPr>
                        <a:t>Ель</a:t>
                      </a:r>
                      <a:endParaRPr lang="ru-RU" sz="24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67156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Book Antiqua" panose="02040602050305030304" pitchFamily="18" charset="0"/>
                        </a:rPr>
                        <a:t>Где</a:t>
                      </a:r>
                      <a:r>
                        <a:rPr lang="ru-RU" sz="2000" baseline="0" dirty="0" smtClean="0">
                          <a:latin typeface="Book Antiqua" panose="02040602050305030304" pitchFamily="18" charset="0"/>
                        </a:rPr>
                        <a:t> ждут приближение праздника</a:t>
                      </a:r>
                      <a:endParaRPr lang="ru-RU" sz="20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Book Antiqua" panose="02040602050305030304" pitchFamily="18" charset="0"/>
                        </a:rPr>
                        <a:t>На улице(дома)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Book Antiqua" panose="02040602050305030304" pitchFamily="18" charset="0"/>
                        </a:rPr>
                        <a:t>Дома(на улице)</a:t>
                      </a:r>
                      <a:endParaRPr lang="ru-RU" sz="24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67156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Book Antiqua" panose="02040602050305030304" pitchFamily="18" charset="0"/>
                        </a:rPr>
                        <a:t>Время года</a:t>
                      </a:r>
                      <a:endParaRPr lang="ru-RU" sz="20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Book Antiqua" panose="02040602050305030304" pitchFamily="18" charset="0"/>
                        </a:rPr>
                        <a:t>Весна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Book Antiqua" panose="02040602050305030304" pitchFamily="18" charset="0"/>
                        </a:rPr>
                        <a:t>Зима</a:t>
                      </a:r>
                      <a:endParaRPr lang="ru-RU" sz="24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67156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Book Antiqua" panose="02040602050305030304" pitchFamily="18" charset="0"/>
                        </a:rPr>
                        <a:t>Традиционные массовые мероприятия</a:t>
                      </a:r>
                      <a:endParaRPr lang="ru-RU" sz="20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Красочные шествия и яркие шоу</a:t>
                      </a:r>
                      <a:endParaRPr lang="ru-RU" sz="24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Book Antiqua" panose="02040602050305030304" pitchFamily="18" charset="0"/>
                        </a:rPr>
                        <a:t>Праздничные гуляния, игры, забавы</a:t>
                      </a:r>
                      <a:endParaRPr lang="ru-RU" sz="24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67156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Book Antiqua" panose="02040602050305030304" pitchFamily="18" charset="0"/>
                        </a:rPr>
                        <a:t>Блюдо</a:t>
                      </a:r>
                      <a:endParaRPr lang="ru-RU" sz="20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Book Antiqua" panose="02040602050305030304" pitchFamily="18" charset="0"/>
                        </a:rPr>
                        <a:t>Квадратный пирог </a:t>
                      </a:r>
                      <a:r>
                        <a:rPr lang="ru-RU" sz="2400" dirty="0" err="1" smtClean="0">
                          <a:latin typeface="Book Antiqua" panose="02040602050305030304" pitchFamily="18" charset="0"/>
                        </a:rPr>
                        <a:t>баньчынг</a:t>
                      </a:r>
                      <a:endParaRPr lang="ru-RU" sz="24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Book Antiqua" panose="02040602050305030304" pitchFamily="18" charset="0"/>
                        </a:rPr>
                        <a:t>Салат</a:t>
                      </a:r>
                      <a:r>
                        <a:rPr lang="ru-RU" sz="2400" baseline="0" dirty="0" smtClean="0">
                          <a:latin typeface="Book Antiqua" panose="02040602050305030304" pitchFamily="18" charset="0"/>
                        </a:rPr>
                        <a:t> «Оливье»</a:t>
                      </a:r>
                      <a:endParaRPr lang="ru-RU" sz="24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9398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latin typeface="Book Antiqua" panose="02040602050305030304" pitchFamily="18" charset="0"/>
              </a:rPr>
              <a:t>Выводы</a:t>
            </a:r>
            <a:r>
              <a:rPr lang="ru-RU" sz="4800" dirty="0" smtClean="0"/>
              <a:t>:</a:t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54954" y="2259371"/>
            <a:ext cx="9994827" cy="411193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ru-RU" sz="2400" dirty="0" smtClean="0">
                <a:latin typeface="Book Antiqua" panose="02040602050305030304" pitchFamily="18" charset="0"/>
              </a:rPr>
              <a:t>Я узнала, что во Вьетнаме вместо елки используют ветви персикового дерева</a:t>
            </a:r>
          </a:p>
          <a:p>
            <a:pPr>
              <a:spcBef>
                <a:spcPts val="1800"/>
              </a:spcBef>
            </a:pPr>
            <a:r>
              <a:rPr lang="ru-RU" sz="2400" dirty="0" smtClean="0">
                <a:latin typeface="Book Antiqua" panose="02040602050305030304" pitchFamily="18" charset="0"/>
              </a:rPr>
              <a:t>Что во Вьетнаме Новый год совпадает с началом весны </a:t>
            </a:r>
          </a:p>
          <a:p>
            <a:pPr>
              <a:spcBef>
                <a:spcPts val="1800"/>
              </a:spcBef>
            </a:pPr>
            <a:r>
              <a:rPr lang="ru-RU" sz="2400" dirty="0" smtClean="0">
                <a:latin typeface="Book Antiqua" panose="02040602050305030304" pitchFamily="18" charset="0"/>
              </a:rPr>
              <a:t>Узнала, как вьетнамцы провожают старый год</a:t>
            </a:r>
          </a:p>
          <a:p>
            <a:pPr>
              <a:spcBef>
                <a:spcPts val="1800"/>
              </a:spcBef>
            </a:pPr>
            <a:r>
              <a:rPr lang="ru-RU" sz="2400" dirty="0" smtClean="0">
                <a:latin typeface="Book Antiqua" panose="02040602050305030304" pitchFamily="18" charset="0"/>
              </a:rPr>
              <a:t>Я сравнила, как встречают Новый год во Вьетнаме с празднованием Нового года в России</a:t>
            </a:r>
          </a:p>
          <a:p>
            <a:pPr>
              <a:spcBef>
                <a:spcPts val="1800"/>
              </a:spcBef>
            </a:pPr>
            <a:r>
              <a:rPr lang="ru-RU" sz="2400" dirty="0" smtClean="0">
                <a:latin typeface="Book Antiqua" panose="02040602050305030304" pitchFamily="18" charset="0"/>
              </a:rPr>
              <a:t>Я рассказала ребятам про традиции празднования нового года во Вьетнаме</a:t>
            </a:r>
          </a:p>
        </p:txBody>
      </p:sp>
    </p:spTree>
    <p:extLst>
      <p:ext uri="{BB962C8B-B14F-4D97-AF65-F5344CB8AC3E}">
        <p14:creationId xmlns:p14="http://schemas.microsoft.com/office/powerpoint/2010/main" val="278583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1741</TotalTime>
  <Words>218</Words>
  <Application>Microsoft Office PowerPoint</Application>
  <PresentationFormat>Произвольный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Ион (конференц-зал)</vt:lpstr>
      <vt:lpstr>Вьетнамский Новый год</vt:lpstr>
      <vt:lpstr>Гипотеза: я считаю что во Вьетнаме очень красочно встречают Новый год</vt:lpstr>
      <vt:lpstr>Цель : узнать традиции встречи Нового года во Вьетнаме</vt:lpstr>
      <vt:lpstr>Новый год  Праздник Весны</vt:lpstr>
      <vt:lpstr>Во Вьетнаме Новый год отмечается по лунному календарю, между 21 января и  19 февраля</vt:lpstr>
      <vt:lpstr>В эту ночь забываются все ссоры, прощаются все обиды</vt:lpstr>
      <vt:lpstr>Когда-то вьетнамцы верили, что бог плавает на спине карпа</vt:lpstr>
      <vt:lpstr>Сравнение:</vt:lpstr>
      <vt:lpstr>Выводы: 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Вьетнамский новый год</dc:title>
  <dc:creator>User</dc:creator>
  <cp:lastModifiedBy>Виктория Эмильевна</cp:lastModifiedBy>
  <cp:revision>22</cp:revision>
  <dcterms:created xsi:type="dcterms:W3CDTF">2015-12-12T14:18:35Z</dcterms:created>
  <dcterms:modified xsi:type="dcterms:W3CDTF">2015-12-14T10:30:25Z</dcterms:modified>
</cp:coreProperties>
</file>