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грамматический строй</c:v>
                </c:pt>
                <c:pt idx="1">
                  <c:v>словарь</c:v>
                </c:pt>
                <c:pt idx="2">
                  <c:v>логика</c:v>
                </c:pt>
                <c:pt idx="3">
                  <c:v>связная речь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33</c:v>
                </c:pt>
                <c:pt idx="2">
                  <c:v>35</c:v>
                </c:pt>
                <c:pt idx="3">
                  <c:v>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грамматический строй</c:v>
                </c:pt>
                <c:pt idx="1">
                  <c:v>словарь</c:v>
                </c:pt>
                <c:pt idx="2">
                  <c:v>логика</c:v>
                </c:pt>
                <c:pt idx="3">
                  <c:v>связная речь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51</c:v>
                </c:pt>
                <c:pt idx="1">
                  <c:v>49</c:v>
                </c:pt>
                <c:pt idx="2">
                  <c:v>47</c:v>
                </c:pt>
                <c:pt idx="3">
                  <c:v>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грамматический строй</c:v>
                </c:pt>
                <c:pt idx="1">
                  <c:v>словарь</c:v>
                </c:pt>
                <c:pt idx="2">
                  <c:v>логика</c:v>
                </c:pt>
                <c:pt idx="3">
                  <c:v>связная речь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81120"/>
        <c:axId val="5391104"/>
        <c:axId val="0"/>
      </c:bar3DChart>
      <c:catAx>
        <c:axId val="5381120"/>
        <c:scaling>
          <c:orientation val="minMax"/>
        </c:scaling>
        <c:delete val="0"/>
        <c:axPos val="b"/>
        <c:majorTickMark val="out"/>
        <c:minorTickMark val="none"/>
        <c:tickLblPos val="nextTo"/>
        <c:crossAx val="5391104"/>
        <c:crosses val="autoZero"/>
        <c:auto val="1"/>
        <c:lblAlgn val="ctr"/>
        <c:lblOffset val="100"/>
        <c:noMultiLvlLbl val="0"/>
      </c:catAx>
      <c:valAx>
        <c:axId val="5391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81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909ED10-B6E7-4F29-B7EB-D9AA20AD6E43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78BD9D-DA34-47AA-99B3-3A8DAD64F25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92869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1428760"/>
          </a:xfrm>
        </p:spPr>
        <p:txBody>
          <a:bodyPr>
            <a:normAutofit fontScale="92500" lnSpcReduction="20000"/>
          </a:bodyPr>
          <a:lstStyle/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подход на современном уроке по развитию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речи обучающихся с НОДА и УО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7" y="4643446"/>
            <a:ext cx="57606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ГБС(К)ОУ школа – интернат № 113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г.о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Самара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Учителя начальных классов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Евсеева Татьяна Ивановна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Смагина Ольга Николаевна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 работы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Этапы работы: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Изучить и проанализировать психолого-педагогическую литературу по проблеме исследования.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Выявить сущность понятия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подхода» и определить способы его использования на уроках по развитию речи  и ознакомлению с окружающим для  детей с НОДА и УО.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Разработать варианты использования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на разных этапах урока по развитию речи.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Провести первичную диагностику уровня развития речи обучающихся класса.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Составить программу коррекционной работы по развитию связной речи у детей с НОДА и УО с использованием технологии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на учебный год.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Диагностическим путем проверить эффективность использования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в обучении детей с НОДА и УО по развитию связной речи.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92500" lnSpcReduction="10000"/>
          </a:bodyPr>
          <a:lstStyle/>
          <a:p>
            <a:r>
              <a:rPr lang="ru-RU" i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«Методика экспресс – диагностики устной речи младших школьников» </a:t>
            </a:r>
            <a:r>
              <a:rPr lang="ru-RU" i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Фотековой</a:t>
            </a:r>
            <a:r>
              <a:rPr lang="ru-RU" i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была использована для выявления особенностей речевого развития детей младшего школьного возраста: качественной и количественной оценки нарушения, получения и анализа структуры дефекта речевого профиля, структуры дефекта. Разработана бальная система для оценки выполнения заданий методики. Пособие адресовано логопедам, психологам, дефектологам, педагогам.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Сравнительный анализ результатов деятельности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 работы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Таким образом,  к концу учебного года в  методическом арсенале имею: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разработанные рекомендации для родителей и учащихся;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сценарные планы, планы-конспекты уроков различных форм (интегрированные уроки, уроки с использованием технологий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метода обучения, математический КВН, уроки-игры и т. д.);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набор игр (лексических, грамматических, фонетических, интерактивных) и пособий для использования на уроках по разным предметам;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тренировочные и контрольные перфокарты, тесты, карточки-задания для стимулирования учащихся, для усвоения пройденного материала, а также для тренировки.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Использование  технологии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позволило снизить неподвижность на уроке,  повысить мыслительную активность обучающихся, увеличить самостоятельность, развить интерес к познавательной деятельности. Постепенно увеличивается объем работы на уроке и, как следствие, повышение внимания и хорошей работоспособности; усиливается стремление к творчеству, дети ждут новых заданий, сами проявляют инициативу в их поиске. Улучшается и общий психологических климат в классе: дети не бояться делать ошибки, помогают друг другу. Внимание стало более произвольным. Дифференцированный подход, вариативность и многократность использования технологии позволили повысить эффективность усвоения учебного материала. А главное – повысился уровень развития связной речи.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Литература.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1.Д.Н.Соколова, Л.В.Калиникова. Дети с ограниченными возможностями: проблемы и инновационные тенденции в обучении и воспитании. Москва, ГНОМ и Д, 2001г.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2.Обучение детей с нарушениями интеллектуального развития под ред.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Б.П.Пузанова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Москва, издательский центр «Академия», 2000г.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3.Сеиаго Н.Я. Проблемные дети: основы диагностической и коррекционной работы психолога. Москва, 2000г.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4.Гальперин П.Я. Методы обучения и умственное развитие ребёнка. Москва, 1985г.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Давыдов В.В.Теория развивающего обучения.. Москва, 1996г.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Мостова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О.Н. Индивидуально – типологические особенности общения младших школьников. Служба практической психологии в системе образования. Вып.№9, СПб, 2005г.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Психологическая теория деятельности: вчера, сегодня, завтра под ред. А.А.Леонтьева. Москва, 2006г.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8. Рубцов В.В. Организация и развитие совместных действий у детей в процессе обучения. Москва, 1987г.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Борякова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Н.Ю., Матросова Т.А. Особенности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лексико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грамматического оформления предложений дошкольниками с ЗПР. «Дети с проблемами развития» №3 – 2004г.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10.Ефименкова Л.Н. Коррекция устной и письменной речи учащихся начальных классов. Москва,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Нуманист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изд. центр ВЛАДОС, 2004г.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11. Зуева Л.Н. Занимательные упражнения по развитию речи (в 4 альбомах). Москва,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Астрель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2001г.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12. Коненкова И.Д. Обследование речи дошкольников с задержкой  психического развития. Москва и Д, 2003г13. Шевченко С.Г.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развивающее обучение: организационно – педагогические аспекты. Москва, Гуманист, изд. центр ВЛАДОС, 2001г.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современной педагогике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отмечается </a:t>
            </a: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появились критические замечания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адрес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этой формы обучения. Главный недостаток – это стандартная форма урока, ведущая к формализму передачи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знаний;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следствие – психологический дискомфорт ребёнка и негативное отношение к процессу обучения.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использование  в практике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на уроках начального обучения пока недооценивается.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исследования стало изучение  уровня развития связной речи младших школьников с НОДА и УО.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исследования: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 как средство формирования связной речи обучающихся младших классов с НОДА и УО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эффективность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 в воспитании и развитии личности ребенка как субъекта жизнедеятельности.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Гипотеза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предполагается, что развитие  связной речи младших школьников с НОДА и УО на уроках по ознакомлению с окружающим  будет проходить более успешно, если применять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В </a:t>
            </a:r>
            <a:r>
              <a:rPr lang="ru-RU" dirty="0"/>
              <a:t>соответствии с целью и гипотезой исследования были определены следующие </a:t>
            </a:r>
            <a:r>
              <a:rPr lang="ru-RU" u="sng" dirty="0">
                <a:solidFill>
                  <a:srgbClr val="00B050"/>
                </a:solidFill>
              </a:rPr>
              <a:t>задачи</a:t>
            </a:r>
            <a:r>
              <a:rPr lang="ru-RU" b="1" dirty="0">
                <a:solidFill>
                  <a:srgbClr val="00B050"/>
                </a:solidFill>
              </a:rPr>
              <a:t>:</a:t>
            </a:r>
            <a:endParaRPr lang="ru-RU" dirty="0">
              <a:solidFill>
                <a:srgbClr val="00B050"/>
              </a:solidFill>
            </a:endParaRPr>
          </a:p>
          <a:p>
            <a:pPr lvl="0"/>
            <a:r>
              <a:rPr lang="ru-RU" dirty="0"/>
              <a:t>Проанализировать психолого-педагогическую литературу по проблеме исследования.</a:t>
            </a:r>
          </a:p>
          <a:p>
            <a:pPr lvl="0"/>
            <a:r>
              <a:rPr lang="ru-RU" dirty="0"/>
              <a:t>Выявить сущность понятия «</a:t>
            </a:r>
            <a:r>
              <a:rPr lang="ru-RU" dirty="0" err="1"/>
              <a:t>деятельностного</a:t>
            </a:r>
            <a:r>
              <a:rPr lang="ru-RU" dirty="0"/>
              <a:t> подхода» и определить способы его использования на уроках по развитию речи.</a:t>
            </a:r>
          </a:p>
          <a:p>
            <a:pPr lvl="0"/>
            <a:r>
              <a:rPr lang="ru-RU" dirty="0"/>
              <a:t>Определить варианты использования </a:t>
            </a:r>
            <a:r>
              <a:rPr lang="ru-RU" dirty="0" err="1"/>
              <a:t>деятельностного</a:t>
            </a:r>
            <a:r>
              <a:rPr lang="ru-RU" dirty="0"/>
              <a:t> подхода на уроках по развитию речи.</a:t>
            </a:r>
          </a:p>
          <a:p>
            <a:pPr lvl="0"/>
            <a:r>
              <a:rPr lang="ru-RU" dirty="0"/>
              <a:t>Проверить эффективность использования </a:t>
            </a:r>
            <a:r>
              <a:rPr lang="ru-RU" dirty="0" err="1"/>
              <a:t>деятельностного</a:t>
            </a:r>
            <a:r>
              <a:rPr lang="ru-RU" dirty="0"/>
              <a:t> подхода в обучении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выполнению проекта: использование ИКТ, методической литературы, материалов курсов ПГСГА, новых технологий, наглядных пособий, привлечение к учебному процессу коррекционной службы учреждения, родителей обучающихся, педагогов – воспитателей.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930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ПРОЕКТ</vt:lpstr>
      <vt:lpstr>Проблема</vt:lpstr>
      <vt:lpstr>Актуальность</vt:lpstr>
      <vt:lpstr>Объект исследования</vt:lpstr>
      <vt:lpstr>Предмет исследования</vt:lpstr>
      <vt:lpstr>Цель исследования</vt:lpstr>
      <vt:lpstr>Гипотеза</vt:lpstr>
      <vt:lpstr>Задачи исследования</vt:lpstr>
      <vt:lpstr>Ресурсы</vt:lpstr>
      <vt:lpstr>Этапы работы</vt:lpstr>
      <vt:lpstr>Диагностическая методика</vt:lpstr>
      <vt:lpstr>Сравнительный анализ результатов деятельности</vt:lpstr>
      <vt:lpstr>Результат работы</vt:lpstr>
      <vt:lpstr>Вывод</vt:lpstr>
      <vt:lpstr>Литература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Ekaterina</dc:creator>
  <cp:lastModifiedBy>Евсеева </cp:lastModifiedBy>
  <cp:revision>5</cp:revision>
  <dcterms:created xsi:type="dcterms:W3CDTF">2015-05-23T12:48:46Z</dcterms:created>
  <dcterms:modified xsi:type="dcterms:W3CDTF">2001-12-31T21:20:26Z</dcterms:modified>
</cp:coreProperties>
</file>