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6" r:id="rId3"/>
    <p:sldId id="329" r:id="rId4"/>
    <p:sldId id="330" r:id="rId5"/>
    <p:sldId id="33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69CE52-195D-4B73-9374-31CB5A059FF5}">
          <p14:sldIdLst>
            <p14:sldId id="257"/>
            <p14:sldId id="296"/>
            <p14:sldId id="329"/>
            <p14:sldId id="330"/>
            <p14:sldId id="331"/>
          </p14:sldIdLst>
        </p14:section>
        <p14:section name="Раздел без заголовка" id="{A086790A-740E-47E0-8328-29B0B76BBB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27A946"/>
    <a:srgbClr val="FFFF00"/>
    <a:srgbClr val="CC6600"/>
    <a:srgbClr val="DAA600"/>
    <a:srgbClr val="EEB500"/>
    <a:srgbClr val="FFA347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30003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Использование электронных учебников и пособий на уроках в начальной школе</a:t>
            </a:r>
            <a:endParaRPr lang="ru-RU" sz="44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974376" cy="127149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Учитель начальных классов МБОУ «ООШ №15 н.п.Нивский»</a:t>
            </a:r>
          </a:p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Березина Ирина Евгеньевна</a:t>
            </a:r>
            <a:endParaRPr lang="ru-RU" sz="2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553571"/>
            <a:ext cx="1548011" cy="11176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Программно-методический комплекс «Мир музыки»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1714488"/>
            <a:ext cx="3345710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68552" cy="3974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5060337" cy="40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558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2330" cy="57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730</TotalTime>
  <Words>23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Comic Sans MS</vt:lpstr>
      <vt:lpstr>Constantia</vt:lpstr>
      <vt:lpstr>Times New Roman</vt:lpstr>
      <vt:lpstr>Wingdings 2</vt:lpstr>
      <vt:lpstr>Поток</vt:lpstr>
      <vt:lpstr>Использование электронных учебников и пособий на уроках в начальной школе</vt:lpstr>
      <vt:lpstr>   Программно-методический комплекс «Мир музыки»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учебников и пособий на уроках в начальной школе с позиции требований ФГОС НОО</dc:title>
  <dc:creator>Admin</dc:creator>
  <cp:lastModifiedBy>User</cp:lastModifiedBy>
  <cp:revision>92</cp:revision>
  <dcterms:created xsi:type="dcterms:W3CDTF">2012-12-04T15:36:56Z</dcterms:created>
  <dcterms:modified xsi:type="dcterms:W3CDTF">2015-12-20T09:28:23Z</dcterms:modified>
</cp:coreProperties>
</file>