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98" r:id="rId3"/>
    <p:sldId id="317" r:id="rId4"/>
    <p:sldId id="32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69CE52-195D-4B73-9374-31CB5A059FF5}">
          <p14:sldIdLst>
            <p14:sldId id="257"/>
            <p14:sldId id="298"/>
            <p14:sldId id="317"/>
            <p14:sldId id="322"/>
          </p14:sldIdLst>
        </p14:section>
        <p14:section name="Раздел без заголовка" id="{A086790A-740E-47E0-8328-29B0B76BBB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FF"/>
    <a:srgbClr val="27A946"/>
    <a:srgbClr val="FFFF00"/>
    <a:srgbClr val="CC6600"/>
    <a:srgbClr val="DAA600"/>
    <a:srgbClr val="EEB500"/>
    <a:srgbClr val="FFA347"/>
    <a:srgbClr val="FF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508" autoAdjust="0"/>
  </p:normalViewPr>
  <p:slideViewPr>
    <p:cSldViewPr>
      <p:cViewPr varScale="1">
        <p:scale>
          <a:sx n="77" d="100"/>
          <a:sy n="77" d="100"/>
        </p:scale>
        <p:origin x="90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300039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Использование электронных учебников и пособий на уроках в начальной школе</a:t>
            </a:r>
            <a:endParaRPr lang="ru-RU" sz="440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974376" cy="127149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Учитель начальных классов МБОУ «ООШ №15 н.п.Нивский»</a:t>
            </a:r>
          </a:p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Березина Ирина Евгеньевна</a:t>
            </a:r>
            <a:endParaRPr lang="ru-RU" sz="2000" b="1" dirty="0">
              <a:ln/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" y="553571"/>
            <a:ext cx="1548011" cy="11176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Познавательные материалы об окружающем мире «Мир природы»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324848" cy="49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58658" cy="63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728</TotalTime>
  <Words>23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Calibri</vt:lpstr>
      <vt:lpstr>Comic Sans MS</vt:lpstr>
      <vt:lpstr>Constantia</vt:lpstr>
      <vt:lpstr>Times New Roman</vt:lpstr>
      <vt:lpstr>Wingdings 2</vt:lpstr>
      <vt:lpstr>Поток</vt:lpstr>
      <vt:lpstr>Использование электронных учебников и пособий на уроках в начальной школе</vt:lpstr>
      <vt:lpstr>   Познавательные материалы об окружающем мире «Мир природы»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учебников и пособий на уроках в начальной школе с позиции требований ФГОС НОО</dc:title>
  <dc:creator>Admin</dc:creator>
  <cp:lastModifiedBy>User</cp:lastModifiedBy>
  <cp:revision>93</cp:revision>
  <dcterms:created xsi:type="dcterms:W3CDTF">2012-12-04T15:36:56Z</dcterms:created>
  <dcterms:modified xsi:type="dcterms:W3CDTF">2015-12-20T09:18:41Z</dcterms:modified>
</cp:coreProperties>
</file>