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313" r:id="rId3"/>
    <p:sldId id="312" r:id="rId4"/>
    <p:sldId id="316" r:id="rId5"/>
    <p:sldId id="315" r:id="rId6"/>
    <p:sldId id="292" r:id="rId7"/>
    <p:sldId id="29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169CE52-195D-4B73-9374-31CB5A059FF5}">
          <p14:sldIdLst>
            <p14:sldId id="257"/>
            <p14:sldId id="313"/>
            <p14:sldId id="312"/>
            <p14:sldId id="316"/>
            <p14:sldId id="315"/>
            <p14:sldId id="292"/>
            <p14:sldId id="294"/>
          </p14:sldIdLst>
        </p14:section>
        <p14:section name="Раздел без заголовка" id="{A086790A-740E-47E0-8328-29B0B76BBB1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0000FF"/>
    <a:srgbClr val="27A946"/>
    <a:srgbClr val="FFFF00"/>
    <a:srgbClr val="CC6600"/>
    <a:srgbClr val="DAA600"/>
    <a:srgbClr val="EEB500"/>
    <a:srgbClr val="FFA347"/>
    <a:srgbClr val="FF99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8" autoAdjust="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7851648" cy="3000396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dirty="0" smtClean="0">
                <a:ln/>
                <a:solidFill>
                  <a:schemeClr val="accent3"/>
                </a:solidFill>
                <a:effectLst/>
                <a:latin typeface="Comic Sans MS" panose="030F0702030302020204" pitchFamily="66" charset="0"/>
                <a:cs typeface="Times New Roman" pitchFamily="18" charset="0"/>
              </a:rPr>
              <a:t>Использование электронных учебников и пособий на уроках в начальной школе</a:t>
            </a:r>
            <a:endParaRPr lang="ru-RU" sz="4400" dirty="0">
              <a:ln/>
              <a:solidFill>
                <a:schemeClr val="accent3"/>
              </a:solidFill>
              <a:effectLst/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067944" y="5445224"/>
            <a:ext cx="4974376" cy="1271498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  <a:cs typeface="Times New Roman" pitchFamily="18" charset="0"/>
              </a:rPr>
              <a:t>Учитель начальных классов МБОУ «ООШ №15 н.п.Нивский»</a:t>
            </a:r>
          </a:p>
          <a:p>
            <a:r>
              <a:rPr lang="ru-RU" sz="20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  <a:cs typeface="Times New Roman" pitchFamily="18" charset="0"/>
              </a:rPr>
              <a:t>Березина Ирина Евгеньевна</a:t>
            </a:r>
            <a:endParaRPr lang="ru-RU" sz="2000" b="1" dirty="0">
              <a:ln/>
              <a:solidFill>
                <a:srgbClr val="00B0F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2" y="553571"/>
            <a:ext cx="1548011" cy="111762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73016"/>
            <a:ext cx="3558885" cy="28448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3558885" cy="28483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68083"/>
            <a:ext cx="3565173" cy="28497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6"/>
            <a:ext cx="3558885" cy="28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46690" cy="640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2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36712"/>
            <a:ext cx="3546745" cy="28373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47690"/>
            <a:ext cx="3524864" cy="28170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01" y="3717032"/>
            <a:ext cx="3524236" cy="2817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781" y="3683564"/>
            <a:ext cx="3516123" cy="281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2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404664"/>
            <a:ext cx="3602110" cy="279763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28604"/>
            <a:ext cx="3617513" cy="289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500438"/>
            <a:ext cx="36433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500438"/>
            <a:ext cx="3643338" cy="29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95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764704"/>
            <a:ext cx="8305800" cy="89882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/>
            </a:r>
            <a:b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</a:br>
            <a: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/>
            </a:r>
            <a:b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</a:br>
            <a:r>
              <a:rPr lang="ru-RU" sz="32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 Электронное приложение к учебнику «Русский язык</a:t>
            </a:r>
            <a:r>
              <a:rPr lang="ru-RU" sz="3200" b="1" dirty="0" smtClean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»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5249">
            <a:off x="5157536" y="2353423"/>
            <a:ext cx="3399009" cy="33990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8409">
            <a:off x="1141637" y="2305818"/>
            <a:ext cx="3734013" cy="37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1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280920" cy="662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729</TotalTime>
  <Words>23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Calibri</vt:lpstr>
      <vt:lpstr>Comic Sans MS</vt:lpstr>
      <vt:lpstr>Constantia</vt:lpstr>
      <vt:lpstr>Times New Roman</vt:lpstr>
      <vt:lpstr>Wingdings 2</vt:lpstr>
      <vt:lpstr>Поток</vt:lpstr>
      <vt:lpstr>Использование электронных учебников и пособий на уроках в начальной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   Электронное приложение к учебнику «Русский язык»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электронных учебников и пособий на уроках в начальной школе с позиции требований ФГОС НОО</dc:title>
  <dc:creator>Admin</dc:creator>
  <cp:lastModifiedBy>User</cp:lastModifiedBy>
  <cp:revision>93</cp:revision>
  <dcterms:created xsi:type="dcterms:W3CDTF">2012-12-04T15:36:56Z</dcterms:created>
  <dcterms:modified xsi:type="dcterms:W3CDTF">2015-12-20T09:12:47Z</dcterms:modified>
</cp:coreProperties>
</file>