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C27F-B97B-455C-A84C-64D71820BE64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0F011-129C-4C0C-BE6D-1B691F6EEA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/>
            <a:r>
              <a:rPr lang="ru-RU" sz="1200" dirty="0" smtClean="0">
                <a:hlinkClick r:id="" action="ppaction://hlinkshowjump?jump=nextslide"/>
              </a:rPr>
              <a:t>                      1. Бурое животное, которое спит зимой.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2. Серое дикое животное</a:t>
            </a:r>
            <a:br>
              <a:rPr lang="ru-RU" sz="1200" dirty="0" smtClean="0"/>
            </a:br>
            <a:r>
              <a:rPr lang="ru-RU" sz="1200" dirty="0" smtClean="0"/>
              <a:t>3. Домашнее верное животное.</a:t>
            </a:r>
            <a:endParaRPr lang="ru-RU" sz="1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6" y="1571613"/>
          <a:ext cx="7443779" cy="392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97"/>
                <a:gridCol w="1063397"/>
                <a:gridCol w="1063397"/>
                <a:gridCol w="1063397"/>
                <a:gridCol w="1063397"/>
                <a:gridCol w="1063397"/>
                <a:gridCol w="1063397"/>
              </a:tblGrid>
              <a:tr h="130969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96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96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/>
            <a:r>
              <a:rPr lang="ru-RU" sz="1200" dirty="0" smtClean="0"/>
              <a:t>                      1. Бурое животное, которое спит зимой.</a:t>
            </a:r>
            <a:br>
              <a:rPr lang="ru-RU" sz="1200" dirty="0" smtClean="0"/>
            </a:br>
            <a:r>
              <a:rPr lang="ru-RU" sz="1200" dirty="0" smtClean="0">
                <a:hlinkClick r:id="" action="ppaction://hlinkshowjump?jump=nextslide"/>
              </a:rPr>
              <a:t>2. Серое дикое животное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3. Домашнее верное животное.</a:t>
            </a:r>
            <a:endParaRPr lang="ru-RU" sz="1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6" y="1571613"/>
          <a:ext cx="7443779" cy="392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97"/>
                <a:gridCol w="1063397"/>
                <a:gridCol w="1063397"/>
                <a:gridCol w="1063397"/>
                <a:gridCol w="1063397"/>
                <a:gridCol w="1063397"/>
                <a:gridCol w="1063397"/>
              </a:tblGrid>
              <a:tr h="1309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 anchor="ctr"/>
                </a:tc>
              </a:tr>
              <a:tr h="13096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96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/>
            <a:r>
              <a:rPr lang="ru-RU" sz="1200" dirty="0" smtClean="0"/>
              <a:t>                      1. Бурое животное, которое спит зимой.</a:t>
            </a:r>
            <a:br>
              <a:rPr lang="ru-RU" sz="1200" dirty="0" smtClean="0"/>
            </a:br>
            <a:r>
              <a:rPr lang="ru-RU" sz="1200" dirty="0" smtClean="0"/>
              <a:t>2. Серое дикое животное</a:t>
            </a:r>
            <a:br>
              <a:rPr lang="ru-RU" sz="1200" dirty="0" smtClean="0"/>
            </a:br>
            <a:r>
              <a:rPr lang="ru-RU" sz="1200" dirty="0" smtClean="0">
                <a:hlinkClick r:id="" action="ppaction://hlinkshowjump?jump=nextslide"/>
              </a:rPr>
              <a:t>3. Домашнее верное животное.</a:t>
            </a:r>
            <a:endParaRPr lang="ru-RU" sz="1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6" y="1571613"/>
          <a:ext cx="7443779" cy="392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97"/>
                <a:gridCol w="1063397"/>
                <a:gridCol w="1063397"/>
                <a:gridCol w="1063397"/>
                <a:gridCol w="1063397"/>
                <a:gridCol w="1063397"/>
                <a:gridCol w="1063397"/>
              </a:tblGrid>
              <a:tr h="1309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 anchor="ctr"/>
                </a:tc>
              </a:tr>
              <a:tr h="1309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096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/>
            <a:r>
              <a:rPr lang="ru-RU" sz="1200" dirty="0" smtClean="0"/>
              <a:t>                      1. Бурое животное, которое спит зимой.</a:t>
            </a:r>
            <a:br>
              <a:rPr lang="ru-RU" sz="1200" dirty="0" smtClean="0"/>
            </a:br>
            <a:r>
              <a:rPr lang="ru-RU" sz="1200" dirty="0" smtClean="0"/>
              <a:t>2. Серое дикое животное</a:t>
            </a:r>
            <a:br>
              <a:rPr lang="ru-RU" sz="1200" dirty="0" smtClean="0"/>
            </a:br>
            <a:r>
              <a:rPr lang="ru-RU" sz="1200" dirty="0" smtClean="0"/>
              <a:t>3. Домашнее верное животное.</a:t>
            </a:r>
            <a:endParaRPr lang="ru-RU" sz="1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6" y="1571613"/>
          <a:ext cx="7443779" cy="392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97"/>
                <a:gridCol w="1063397"/>
                <a:gridCol w="1063397"/>
                <a:gridCol w="1063397"/>
                <a:gridCol w="1063397"/>
                <a:gridCol w="1063397"/>
                <a:gridCol w="1063397"/>
              </a:tblGrid>
              <a:tr h="1309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 anchor="ctr"/>
                </a:tc>
              </a:tr>
              <a:tr h="1309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к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09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87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                 1. Бурое животное, которое спит зимой. 2. Серое дикое животное 3. Домашнее верное животное.</vt:lpstr>
      <vt:lpstr>                      1. Бурое животное, которое спит зимой. 2. Серое дикое животное 3. Домашнее верное животное.</vt:lpstr>
      <vt:lpstr>                      1. Бурое животное, которое спит зимой. 2. Серое дикое животное 3. Домашнее верное животное.</vt:lpstr>
      <vt:lpstr>                      1. Бурое животное, которое спит зимой. 2. Серое дикое животное 3. Домашнее верное животное.</vt:lpstr>
    </vt:vector>
  </TitlesOfParts>
  <Company>VYBIMC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1. Бурое животное, которое спит зимой. 2. Серое дикое животное 3. Домашнее верное животное.</dc:title>
  <dc:creator>User</dc:creator>
  <cp:lastModifiedBy>User</cp:lastModifiedBy>
  <cp:revision>5</cp:revision>
  <dcterms:created xsi:type="dcterms:W3CDTF">2015-05-07T13:14:45Z</dcterms:created>
  <dcterms:modified xsi:type="dcterms:W3CDTF">2015-05-07T14:04:29Z</dcterms:modified>
</cp:coreProperties>
</file>