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Двадцать восьмое января</a:t>
            </a:r>
            <a:br>
              <a:rPr lang="ru-RU" sz="5400" dirty="0" smtClean="0"/>
            </a:br>
            <a:r>
              <a:rPr lang="ru-RU" sz="5400" dirty="0" smtClean="0"/>
              <a:t>Классная работа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40312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НО ДО ЧКА ПЕ БЕ ЛО ЛЕН ТО МО ЧКО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10001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дочка </a:t>
            </a:r>
          </a:p>
          <a:p>
            <a:pPr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белочка </a:t>
            </a:r>
          </a:p>
          <a:p>
            <a:pPr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молочко </a:t>
            </a:r>
          </a:p>
          <a:p>
            <a:pPr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пеночка </a:t>
            </a:r>
          </a:p>
          <a:p>
            <a:pPr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ленточка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Тема: Дательный и творительный падежи имен прилагательных множественного числа.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6"/>
            <a:ext cx="8229600" cy="1125527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Д. п. (как       ? 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Т. п. (как        ? 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628" y="1857364"/>
            <a:ext cx="1071570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2571744"/>
            <a:ext cx="928694" cy="5407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-</a:t>
            </a:r>
            <a:r>
              <a:rPr lang="ru-RU" sz="2800" dirty="0" err="1" smtClean="0">
                <a:solidFill>
                  <a:schemeClr val="tx1"/>
                </a:solidFill>
              </a:rPr>
              <a:t>ым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2571744"/>
            <a:ext cx="85725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- им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29190" y="3500438"/>
            <a:ext cx="114300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ими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4429132"/>
            <a:ext cx="1000132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ыми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4429132"/>
            <a:ext cx="928694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-ими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Широкое пшеничное поле.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Широк         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пшеничн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полем.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Т.п. ед.число.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5400000">
            <a:off x="4250529" y="2607463"/>
            <a:ext cx="714380" cy="21431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3143248"/>
            <a:ext cx="85725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86446" y="3214686"/>
            <a:ext cx="85725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ым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Широк       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пшеничн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полем.Т.п.ед.ч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Широк       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пшеничн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полями.Т.п.мн.ч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Хвойн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дремуч         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лесу.Д.п.ед.ч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Хвойн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дремуч      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лесам.Д.п.мн.ч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Голуб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весенн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лужам.Д.п.мн.ч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Голуб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весенн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лужамиТ.п.мн.ч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785926"/>
            <a:ext cx="71438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1785926"/>
            <a:ext cx="71438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ым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2428868"/>
            <a:ext cx="85725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ими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2357430"/>
            <a:ext cx="785818" cy="4286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ыми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3071810"/>
            <a:ext cx="85725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ому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3071810"/>
            <a:ext cx="92869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ему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3108" y="3714752"/>
            <a:ext cx="71438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ым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3714752"/>
            <a:ext cx="642942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4429132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ым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00562" y="4429132"/>
            <a:ext cx="642942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28794" y="5072074"/>
            <a:ext cx="85725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86248" y="5072074"/>
            <a:ext cx="71438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Домашнее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задание: Упр.99 стр.46</a:t>
            </a:r>
          </a:p>
          <a:p>
            <a:pPr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109</Words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Двадцать восьмое января Классная работа</vt:lpstr>
      <vt:lpstr>НО ДО ЧКА ПЕ БЕ ЛО ЛЕН ТО МО ЧКО</vt:lpstr>
      <vt:lpstr>Слайд 3</vt:lpstr>
      <vt:lpstr>Тема: Дательный и творительный падежи имен прилагательных множественного числа.</vt:lpstr>
      <vt:lpstr>Слайд 5</vt:lpstr>
      <vt:lpstr>Физкультминутка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Двадцать восьмое января Классная работа</dc:title>
  <dc:creator>555</dc:creator>
  <cp:lastModifiedBy>555</cp:lastModifiedBy>
  <cp:revision>19</cp:revision>
  <dcterms:created xsi:type="dcterms:W3CDTF">2015-01-24T08:07:51Z</dcterms:created>
  <dcterms:modified xsi:type="dcterms:W3CDTF">2015-01-27T15:46:06Z</dcterms:modified>
</cp:coreProperties>
</file>