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  <p:sldId id="268" r:id="rId7"/>
    <p:sldId id="272" r:id="rId8"/>
    <p:sldId id="265" r:id="rId9"/>
    <p:sldId id="262" r:id="rId10"/>
    <p:sldId id="263" r:id="rId11"/>
    <p:sldId id="264" r:id="rId12"/>
    <p:sldId id="271" r:id="rId13"/>
    <p:sldId id="267" r:id="rId14"/>
    <p:sldId id="266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FF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061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55DD5-6774-49BB-9333-C53017533197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D5559-A5FA-4825-BA38-C5D00A61B8D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Классный час, посвящённый освобождению города Клина от немецко-фашистских захватчиков</a:t>
            </a:r>
            <a:endParaRPr lang="ru-RU" sz="40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39952" y="4221088"/>
            <a:ext cx="3632448" cy="1417712"/>
          </a:xfrm>
        </p:spPr>
        <p:txBody>
          <a:bodyPr>
            <a:normAutofit fontScale="62500" lnSpcReduction="20000"/>
          </a:bodyPr>
          <a:lstStyle/>
          <a:p>
            <a:r>
              <a:rPr lang="ru-RU" dirty="0" err="1" smtClean="0"/>
              <a:t>Перфилова</a:t>
            </a:r>
            <a:r>
              <a:rPr lang="ru-RU" dirty="0" smtClean="0"/>
              <a:t> Галина Борисовна</a:t>
            </a:r>
          </a:p>
          <a:p>
            <a:r>
              <a:rPr lang="ru-RU" dirty="0"/>
              <a:t>з</a:t>
            </a:r>
            <a:r>
              <a:rPr lang="ru-RU" dirty="0" smtClean="0"/>
              <a:t>аместитель директора по УВР, </a:t>
            </a:r>
          </a:p>
          <a:p>
            <a:r>
              <a:rPr lang="ru-RU" dirty="0" smtClean="0"/>
              <a:t>учитель начальных классов </a:t>
            </a:r>
          </a:p>
          <a:p>
            <a:r>
              <a:rPr lang="ru-RU" dirty="0" smtClean="0"/>
              <a:t>МОУ-СОШ </a:t>
            </a:r>
            <a:r>
              <a:rPr lang="ru-RU" dirty="0" smtClean="0"/>
              <a:t>№17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Немецкая брошенная техника</a:t>
            </a:r>
            <a:endParaRPr lang="ru-RU" dirty="0"/>
          </a:p>
        </p:txBody>
      </p:sp>
      <p:pic>
        <p:nvPicPr>
          <p:cNvPr id="2050" name="Picture 2" descr="C:\Users\Galina\Desktop\Клин и\брошенная техни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5832648" cy="446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15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освобождения Клина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Galina\Desktop\Клин и\037-04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5976664" cy="427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26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освобождения Клина</a:t>
            </a:r>
            <a:endParaRPr lang="ru-RU" dirty="0"/>
          </a:p>
        </p:txBody>
      </p:sp>
      <p:pic>
        <p:nvPicPr>
          <p:cNvPr id="10242" name="Picture 2" descr="C:\Users\Galina\Desktop\Клин и\33381880-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69281"/>
            <a:ext cx="594360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087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освобождения Клина</a:t>
            </a:r>
            <a:endParaRPr lang="ru-RU" dirty="0"/>
          </a:p>
        </p:txBody>
      </p:sp>
      <p:pic>
        <p:nvPicPr>
          <p:cNvPr id="6146" name="Picture 2" descr="C:\Users\Galina\Desktop\Клин и\после освобождения Кл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6991703" cy="442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26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освобождения Клина</a:t>
            </a:r>
            <a:endParaRPr lang="ru-RU" dirty="0"/>
          </a:p>
        </p:txBody>
      </p:sp>
      <p:pic>
        <p:nvPicPr>
          <p:cNvPr id="5123" name="Picture 3" descr="C:\Users\Galina\Desktop\Клин и\после освобождения Клина декабрь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158180" cy="405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4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жив, город будет жить!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Galina\Desktop\Клин и\697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604867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97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89330"/>
            <a:ext cx="3888432" cy="796950"/>
          </a:xfrm>
        </p:spPr>
        <p:txBody>
          <a:bodyPr/>
          <a:lstStyle/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помним!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06" y="887469"/>
            <a:ext cx="282892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Users\Galina\Desktop\Клин и\gallery_promo2084426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16002"/>
            <a:ext cx="54864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Galina\Desktop\Клин и\2976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52936"/>
            <a:ext cx="5400600" cy="304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Galina\Desktop\Клин и\113050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202" y="2506719"/>
            <a:ext cx="5859666" cy="34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21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857232"/>
            <a:ext cx="7429552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3300"/>
                </a:solidFill>
                <a:latin typeface="Book Antiqua" pitchFamily="18" charset="0"/>
              </a:rPr>
              <a:t>Клин во время войны</a:t>
            </a:r>
            <a:endParaRPr lang="ru-RU" b="1" dirty="0">
              <a:solidFill>
                <a:srgbClr val="993300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643050"/>
            <a:ext cx="7429552" cy="450059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1026" name="Picture 2" descr="C:\Users\Galina\Desktop\Клин и\Рисунок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32356"/>
            <a:ext cx="6840760" cy="473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052736"/>
            <a:ext cx="7429552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3300"/>
                </a:solidFill>
                <a:latin typeface="Book Antiqua" pitchFamily="18" charset="0"/>
              </a:rPr>
              <a:t>Музей Чайковского П.И. во время войны</a:t>
            </a:r>
            <a:endParaRPr lang="ru-RU" b="1" dirty="0">
              <a:solidFill>
                <a:srgbClr val="993300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643050"/>
            <a:ext cx="7429552" cy="450059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3074" name="Picture 2" descr="C:\Users\Galina\Desktop\Клин и\дом-музей Чайковског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96016"/>
            <a:ext cx="6168157" cy="387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857232"/>
            <a:ext cx="7429552" cy="571504"/>
          </a:xfrm>
        </p:spPr>
        <p:txBody>
          <a:bodyPr>
            <a:normAutofit fontScale="90000"/>
          </a:bodyPr>
          <a:lstStyle/>
          <a:p>
            <a:endParaRPr lang="ru-RU" b="1" dirty="0">
              <a:solidFill>
                <a:srgbClr val="993300"/>
              </a:solidFill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77864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857232"/>
            <a:ext cx="7429552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3300"/>
                </a:solidFill>
                <a:latin typeface="Book Antiqua" pitchFamily="18" charset="0"/>
              </a:rPr>
              <a:t>Бои под Клином</a:t>
            </a:r>
            <a:endParaRPr lang="ru-RU" b="1" dirty="0">
              <a:solidFill>
                <a:srgbClr val="993300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643050"/>
            <a:ext cx="7429552" cy="450059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2051" name="Picture 3" descr="C:\Users\Galina\Desktop\Клин и\немецкий солдат сдаётс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83773"/>
            <a:ext cx="3713209" cy="248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4399894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Освобождение Клина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1941года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Galina\Desktop\Клин и\под Клином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589592" cy="371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19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Освобождение Клина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1941года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04864"/>
            <a:ext cx="5875591" cy="364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467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Миши Балакирева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327457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Galina\Desktop\Клин и\Misha_b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75861"/>
            <a:ext cx="3756860" cy="451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278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Немецкая брошенная техника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Galina\Desktop\Клин и\немецкая техника брошенная при отступлени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86731"/>
            <a:ext cx="6858000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43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3169_d3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43169_d36</Template>
  <TotalTime>196</TotalTime>
  <Words>73</Words>
  <Application>Microsoft Office PowerPoint</Application>
  <PresentationFormat>Экран (4:3)</PresentationFormat>
  <Paragraphs>22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43169_d36</vt:lpstr>
      <vt:lpstr>Классный час, посвящённый освобождению города Клина от немецко-фашистских захватчиков</vt:lpstr>
      <vt:lpstr>Клин во время войны</vt:lpstr>
      <vt:lpstr>Музей Чайковского П.И. во время войны</vt:lpstr>
      <vt:lpstr>Презентация PowerPoint</vt:lpstr>
      <vt:lpstr>Бои под Клином</vt:lpstr>
      <vt:lpstr>Освобождение Клина  15 декабря 1941года</vt:lpstr>
      <vt:lpstr>Освобождение Клина  15 декабря 1941года</vt:lpstr>
      <vt:lpstr>Подвиг Миши Балакирева</vt:lpstr>
      <vt:lpstr>Немецкая брошенная техника</vt:lpstr>
      <vt:lpstr>Немецкая брошенная техника</vt:lpstr>
      <vt:lpstr>После освобождения Клина</vt:lpstr>
      <vt:lpstr>После освобождения Клина</vt:lpstr>
      <vt:lpstr>После освобождения Клина</vt:lpstr>
      <vt:lpstr>После освобождения Клина</vt:lpstr>
      <vt:lpstr>Город жив, город будет жить!</vt:lpstr>
      <vt:lpstr>Мы помним!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час, посвящённый освобождению города Клина от немецко-фашистских захватчиков</dc:title>
  <dc:creator>Galina</dc:creator>
  <cp:lastModifiedBy>Galina</cp:lastModifiedBy>
  <cp:revision>7</cp:revision>
  <dcterms:created xsi:type="dcterms:W3CDTF">2015-12-14T15:07:23Z</dcterms:created>
  <dcterms:modified xsi:type="dcterms:W3CDTF">2015-12-15T05:00:32Z</dcterms:modified>
</cp:coreProperties>
</file>