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7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467600" cy="2871192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  <a:endParaRPr lang="ru-RU" sz="8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0"/>
            <a:ext cx="6208464" cy="64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 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Рекомендации по улучшению памяти:</a:t>
            </a:r>
            <a:r>
              <a:rPr lang="ru-RU" sz="2800" dirty="0">
                <a:latin typeface="Times New Roman"/>
                <a:ea typeface="Times New Roman"/>
              </a:rPr>
              <a:t/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1.создавать </a:t>
            </a:r>
            <a:r>
              <a:rPr lang="ru-RU" dirty="0"/>
              <a:t>в сознании образы, ассоциации.</a:t>
            </a:r>
          </a:p>
          <a:p>
            <a:pPr marL="0" indent="0">
              <a:buNone/>
            </a:pPr>
            <a:r>
              <a:rPr lang="ru-RU" dirty="0" smtClean="0"/>
              <a:t>2.запоминать </a:t>
            </a:r>
            <a:r>
              <a:rPr lang="ru-RU" dirty="0"/>
              <a:t>логическую цепочку.</a:t>
            </a:r>
          </a:p>
          <a:p>
            <a:pPr marL="0" indent="0">
              <a:buNone/>
            </a:pPr>
            <a:r>
              <a:rPr lang="ru-RU" dirty="0" smtClean="0"/>
              <a:t>3.повторение </a:t>
            </a:r>
            <a:r>
              <a:rPr lang="ru-RU" dirty="0"/>
              <a:t>несколько раз.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 решение кроссвордов или заучивание стихов.</a:t>
            </a:r>
          </a:p>
          <a:p>
            <a:pPr marL="0" indent="0">
              <a:buNone/>
            </a:pPr>
            <a:r>
              <a:rPr lang="ru-RU" dirty="0" smtClean="0"/>
              <a:t>5.  физическая </a:t>
            </a:r>
            <a:r>
              <a:rPr lang="ru-RU" dirty="0"/>
              <a:t>активность и путешествия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здоровый образ жизни, включающий сбалансированное питание.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7</a:t>
            </a:r>
            <a:r>
              <a:rPr lang="ru-RU" dirty="0"/>
              <a:t>. отказ от вредных привычек и физическая активность является самым естественным способом сохранения памяти на долгие годы.</a:t>
            </a:r>
          </a:p>
          <a:p>
            <a:pPr marL="0" indent="0">
              <a:buNone/>
            </a:pPr>
            <a:r>
              <a:rPr lang="ru-RU" dirty="0"/>
              <a:t>              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4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Тема: </a:t>
            </a:r>
          </a:p>
          <a:p>
            <a:pPr marL="0" indent="0" algn="ctr"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« Память, мышление, внимание»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200800" cy="28083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92696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способность к запечатлению, сохранению и последующему воспроизведению того, что мы раньше воспринимали, переживали или делали, способны запоминать и хранить информацию.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62356"/>
            <a:ext cx="626469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Выделяют </a:t>
            </a: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7 </a:t>
            </a: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видов памяти: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709120"/>
          </a:xfrm>
        </p:spPr>
        <p:txBody>
          <a:bodyPr/>
          <a:lstStyle/>
          <a:p>
            <a:pPr marL="0" marR="180340" lvl="0" indent="0" algn="just">
              <a:spcAft>
                <a:spcPts val="0"/>
              </a:spcAft>
              <a:buNone/>
              <a:tabLst>
                <a:tab pos="67881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1. двигательную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marL="0" marR="180340" lvl="0" indent="0" algn="just">
              <a:spcAft>
                <a:spcPts val="0"/>
              </a:spcAft>
              <a:buNone/>
              <a:tabLst>
                <a:tab pos="67881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2. словесно- </a:t>
            </a:r>
            <a:r>
              <a:rPr lang="ru-RU" dirty="0">
                <a:latin typeface="Times New Roman"/>
                <a:ea typeface="Times New Roman"/>
              </a:rPr>
              <a:t>логическую (связанную с запоминанием, узнаванием и воспроизведением мыслей, понятий, умозаключений и т.д.).</a:t>
            </a:r>
          </a:p>
          <a:p>
            <a:pPr marL="0" marR="180340" lvl="0" indent="0" algn="just">
              <a:spcAft>
                <a:spcPts val="0"/>
              </a:spcAft>
              <a:buNone/>
              <a:tabLst>
                <a:tab pos="67881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3. эмоциональная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marL="0" marR="180340" lvl="0" indent="0" algn="just">
              <a:spcAft>
                <a:spcPts val="0"/>
              </a:spcAft>
              <a:buNone/>
              <a:tabLst>
                <a:tab pos="67881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4. непроизвольная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marL="0" marR="180340" lvl="0" indent="0" algn="just">
              <a:spcAft>
                <a:spcPts val="0"/>
              </a:spcAft>
              <a:buNone/>
              <a:tabLst>
                <a:tab pos="67881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5. непосредственная </a:t>
            </a:r>
            <a:r>
              <a:rPr lang="ru-RU" dirty="0">
                <a:latin typeface="Times New Roman"/>
                <a:ea typeface="Times New Roman"/>
              </a:rPr>
              <a:t>( хранится 0,25 сек).</a:t>
            </a:r>
          </a:p>
          <a:p>
            <a:pPr marL="0" marR="180340" lvl="0" indent="0" algn="just">
              <a:spcAft>
                <a:spcPts val="0"/>
              </a:spcAft>
              <a:buNone/>
              <a:tabLst>
                <a:tab pos="67881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6. оперативная</a:t>
            </a:r>
            <a:r>
              <a:rPr lang="ru-RU" dirty="0">
                <a:latin typeface="Times New Roman"/>
                <a:ea typeface="Times New Roman"/>
              </a:rPr>
              <a:t>.</a:t>
            </a:r>
          </a:p>
          <a:p>
            <a:pPr marL="0" marR="180340" lvl="0" indent="0" algn="just">
              <a:spcAft>
                <a:spcPts val="0"/>
              </a:spcAft>
              <a:buNone/>
              <a:tabLst>
                <a:tab pos="67881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7.долговременная </a:t>
            </a:r>
            <a:r>
              <a:rPr lang="ru-RU" dirty="0">
                <a:latin typeface="Times New Roman"/>
                <a:ea typeface="Times New Roman"/>
              </a:rPr>
              <a:t>(генетическая память и наследственная).</a:t>
            </a:r>
          </a:p>
          <a:p>
            <a:pPr marR="180340"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9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  <a:latin typeface="Times New Roman"/>
                <a:ea typeface="Times New Roman"/>
              </a:rPr>
              <a:t>Человек рассеянный с улицы </a:t>
            </a:r>
            <a:r>
              <a:rPr lang="ru-RU" sz="4400" b="1" dirty="0" err="1">
                <a:solidFill>
                  <a:schemeClr val="tx1"/>
                </a:solidFill>
                <a:latin typeface="Times New Roman"/>
                <a:ea typeface="Times New Roman"/>
              </a:rPr>
              <a:t>Бассейной</a:t>
            </a:r>
            <a:r>
              <a:rPr lang="ru-RU" sz="4400" b="1" dirty="0">
                <a:solidFill>
                  <a:schemeClr val="tx1"/>
                </a:solidFill>
                <a:latin typeface="Times New Roman"/>
                <a:ea typeface="Times New Roman"/>
              </a:rPr>
              <a:t>.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2" y="1700808"/>
            <a:ext cx="307198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3810000" cy="450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68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Угадайте, о чем идет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будет шесть на пять?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 летают птицы?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легко узнать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Наших близких лица?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загадки без труда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 могу отставить,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Потому что нас всегда выручает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4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332656"/>
            <a:ext cx="7529264" cy="61412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Одинаково.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умеет летать.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Нет: говорить не умеет.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Одно, так как после первого уже не натощак 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Шляпа сама не ходит.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берега.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зубами.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полу.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Мокрая.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деньги.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Сухих, все мокрые.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подождать, пока она улетит.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Сколько телёнка не три – у него 4 ноги.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Мягким знаком</a:t>
            </a:r>
          </a:p>
          <a:p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28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332656"/>
            <a:ext cx="7457256" cy="6141296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1.ШКОЛА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2.ДОМ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3.ДЕРЕВО;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4.БУМАГА;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5.ОШИБКА;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6.КИНО;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7.СЛОН;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8.ВОРОНА.</a:t>
            </a: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5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" y="330375"/>
            <a:ext cx="3779912" cy="225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36" y="275976"/>
            <a:ext cx="2212923" cy="221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62" y="214880"/>
            <a:ext cx="2855560" cy="2782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3717032"/>
            <a:ext cx="3158528" cy="3010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793" y="3266153"/>
            <a:ext cx="1456556" cy="345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25" y="3897359"/>
            <a:ext cx="3737213" cy="2823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1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279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Классный час</vt:lpstr>
      <vt:lpstr>Презентация PowerPoint</vt:lpstr>
      <vt:lpstr> </vt:lpstr>
      <vt:lpstr>Выделяют 7 видов памяти: </vt:lpstr>
      <vt:lpstr>Человек рассеянный с улицы Бассейной.</vt:lpstr>
      <vt:lpstr>Угадайте, о чем идет речь? </vt:lpstr>
      <vt:lpstr>Презентация PowerPoint</vt:lpstr>
      <vt:lpstr>Презентация PowerPoint</vt:lpstr>
      <vt:lpstr>Презентация PowerPoint</vt:lpstr>
      <vt:lpstr>Презентация PowerPoint</vt:lpstr>
      <vt:lpstr>  Рекомендации по улучшению памяти: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</dc:creator>
  <cp:lastModifiedBy>User</cp:lastModifiedBy>
  <cp:revision>6</cp:revision>
  <dcterms:created xsi:type="dcterms:W3CDTF">2015-01-19T05:21:57Z</dcterms:created>
  <dcterms:modified xsi:type="dcterms:W3CDTF">2015-01-19T06:33:48Z</dcterms:modified>
</cp:coreProperties>
</file>