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12/20/2015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12/20/2015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12/20/2015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12/20/2015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12/20/2015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12/20/2015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12/20/2015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12/20/2015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Дыхание и кровообращение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54955" y="4777379"/>
            <a:ext cx="8825658" cy="1596527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Презентация подготовлена учителем начальных классов </a:t>
            </a:r>
          </a:p>
          <a:p>
            <a:pPr algn="ctr"/>
            <a:r>
              <a:rPr lang="ru-RU" dirty="0" smtClean="0"/>
              <a:t>ГБОУ СОШ №1279  </a:t>
            </a:r>
            <a:r>
              <a:rPr lang="ru-RU" dirty="0" smtClean="0"/>
              <a:t>Города </a:t>
            </a:r>
            <a:r>
              <a:rPr lang="ru-RU" dirty="0" err="1" smtClean="0"/>
              <a:t>москвы</a:t>
            </a:r>
            <a:endParaRPr lang="ru-RU" dirty="0" smtClean="0"/>
          </a:p>
          <a:p>
            <a:pPr algn="ctr"/>
            <a:r>
              <a:rPr lang="ru-RU" dirty="0" smtClean="0"/>
              <a:t> Савиной Еленой Сергеевной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75449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1.Какая система органов обеспечивает организм кислородом?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2581835"/>
            <a:ext cx="8946541" cy="3666564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C000"/>
                </a:solidFill>
              </a:rPr>
              <a:t>А)пищеварительная</a:t>
            </a:r>
          </a:p>
          <a:p>
            <a:r>
              <a:rPr lang="ru-RU" sz="3600" dirty="0" smtClean="0">
                <a:solidFill>
                  <a:srgbClr val="FFC000"/>
                </a:solidFill>
              </a:rPr>
              <a:t>Б)выделительная</a:t>
            </a:r>
          </a:p>
          <a:p>
            <a:r>
              <a:rPr lang="ru-RU" sz="3600" dirty="0" smtClean="0">
                <a:solidFill>
                  <a:srgbClr val="FFC000"/>
                </a:solidFill>
              </a:rPr>
              <a:t>В)дыхательная</a:t>
            </a:r>
          </a:p>
          <a:p>
            <a:r>
              <a:rPr lang="ru-RU" sz="3600" dirty="0" smtClean="0">
                <a:solidFill>
                  <a:srgbClr val="FFC000"/>
                </a:solidFill>
              </a:rPr>
              <a:t>Г)опорно-двигательная</a:t>
            </a:r>
            <a:endParaRPr lang="ru-RU" sz="3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5470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2.Какой орган состоит из маленьких пузырьков?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rgbClr val="FFC000"/>
                </a:solidFill>
              </a:rPr>
              <a:t>А)трахея</a:t>
            </a:r>
          </a:p>
          <a:p>
            <a:r>
              <a:rPr lang="ru-RU" sz="3600" dirty="0" smtClean="0">
                <a:solidFill>
                  <a:srgbClr val="FFC000"/>
                </a:solidFill>
              </a:rPr>
              <a:t>Б)лёгкие</a:t>
            </a:r>
          </a:p>
          <a:p>
            <a:r>
              <a:rPr lang="ru-RU" sz="3600" dirty="0" smtClean="0">
                <a:solidFill>
                  <a:srgbClr val="FFC000"/>
                </a:solidFill>
              </a:rPr>
              <a:t>В)бронхи</a:t>
            </a:r>
          </a:p>
          <a:p>
            <a:r>
              <a:rPr lang="ru-RU" sz="3600" dirty="0" smtClean="0">
                <a:solidFill>
                  <a:srgbClr val="FFC000"/>
                </a:solidFill>
              </a:rPr>
              <a:t>Г)носовая полость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73097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3.К какой системе органов относится сердце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C000"/>
                </a:solidFill>
              </a:rPr>
              <a:t>А)к кровеносной</a:t>
            </a:r>
          </a:p>
          <a:p>
            <a:r>
              <a:rPr lang="ru-RU" sz="3600" dirty="0" smtClean="0">
                <a:solidFill>
                  <a:srgbClr val="FFC000"/>
                </a:solidFill>
              </a:rPr>
              <a:t>Б)к дыхательной</a:t>
            </a:r>
          </a:p>
          <a:p>
            <a:r>
              <a:rPr lang="ru-RU" sz="3600" dirty="0" smtClean="0">
                <a:solidFill>
                  <a:srgbClr val="FFC000"/>
                </a:solidFill>
              </a:rPr>
              <a:t>В)к пищеварительной</a:t>
            </a:r>
          </a:p>
          <a:p>
            <a:r>
              <a:rPr lang="ru-RU" sz="3600" dirty="0" smtClean="0">
                <a:solidFill>
                  <a:srgbClr val="FFC000"/>
                </a:solidFill>
              </a:rPr>
              <a:t>Г)к опорно-двигательной</a:t>
            </a:r>
            <a:endParaRPr lang="ru-RU" sz="3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1516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4.Какой орган заставляет кровь двигаться по сосудам?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C000"/>
                </a:solidFill>
              </a:rPr>
              <a:t>А)трахея</a:t>
            </a:r>
          </a:p>
          <a:p>
            <a:r>
              <a:rPr lang="ru-RU" sz="3600" dirty="0" smtClean="0">
                <a:solidFill>
                  <a:srgbClr val="FFC000"/>
                </a:solidFill>
              </a:rPr>
              <a:t>Б)сердце</a:t>
            </a:r>
          </a:p>
          <a:p>
            <a:r>
              <a:rPr lang="ru-RU" sz="3600" dirty="0" smtClean="0">
                <a:solidFill>
                  <a:srgbClr val="FFC000"/>
                </a:solidFill>
              </a:rPr>
              <a:t>В)бронхи</a:t>
            </a:r>
          </a:p>
          <a:p>
            <a:r>
              <a:rPr lang="ru-RU" sz="3600" dirty="0" smtClean="0">
                <a:solidFill>
                  <a:srgbClr val="FFC000"/>
                </a:solidFill>
              </a:rPr>
              <a:t>Г)печень</a:t>
            </a:r>
            <a:endParaRPr lang="ru-RU" sz="3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4865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5.Какой орган не относится к дыхательной системе?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C000"/>
                </a:solidFill>
              </a:rPr>
              <a:t>А)легкие</a:t>
            </a:r>
          </a:p>
          <a:p>
            <a:r>
              <a:rPr lang="ru-RU" sz="3600" dirty="0" smtClean="0">
                <a:solidFill>
                  <a:srgbClr val="FFC000"/>
                </a:solidFill>
              </a:rPr>
              <a:t>Б)трахея</a:t>
            </a:r>
          </a:p>
          <a:p>
            <a:r>
              <a:rPr lang="ru-RU" sz="3600" dirty="0" smtClean="0">
                <a:solidFill>
                  <a:srgbClr val="FFC000"/>
                </a:solidFill>
              </a:rPr>
              <a:t>В)бронхи</a:t>
            </a:r>
          </a:p>
          <a:p>
            <a:r>
              <a:rPr lang="ru-RU" sz="3600" dirty="0" smtClean="0">
                <a:solidFill>
                  <a:srgbClr val="FFC000"/>
                </a:solidFill>
              </a:rPr>
              <a:t>Г)ротовая полость</a:t>
            </a:r>
            <a:endParaRPr lang="ru-RU" sz="3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3359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6.К кровеносным сосудам относятся: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C000"/>
                </a:solidFill>
              </a:rPr>
              <a:t>А)трахея</a:t>
            </a:r>
          </a:p>
          <a:p>
            <a:r>
              <a:rPr lang="ru-RU" sz="3600" dirty="0" smtClean="0">
                <a:solidFill>
                  <a:srgbClr val="FFC000"/>
                </a:solidFill>
              </a:rPr>
              <a:t>Б)вены</a:t>
            </a:r>
          </a:p>
          <a:p>
            <a:r>
              <a:rPr lang="ru-RU" sz="3600" dirty="0" smtClean="0">
                <a:solidFill>
                  <a:srgbClr val="FFC000"/>
                </a:solidFill>
              </a:rPr>
              <a:t>В)артерии</a:t>
            </a:r>
          </a:p>
          <a:p>
            <a:r>
              <a:rPr lang="ru-RU" sz="3600" dirty="0" smtClean="0">
                <a:solidFill>
                  <a:srgbClr val="FFC000"/>
                </a:solidFill>
              </a:rPr>
              <a:t>Г)суставы</a:t>
            </a:r>
            <a:endParaRPr lang="ru-RU" sz="3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747543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Проверка теста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1.   </a:t>
            </a:r>
            <a:r>
              <a:rPr lang="ru-RU" sz="3600" dirty="0" smtClean="0"/>
              <a:t>В</a:t>
            </a:r>
            <a:endParaRPr lang="ru-RU" sz="3600" dirty="0" smtClean="0"/>
          </a:p>
          <a:p>
            <a:r>
              <a:rPr lang="ru-RU" sz="3600" dirty="0" smtClean="0"/>
              <a:t>2.   </a:t>
            </a:r>
            <a:r>
              <a:rPr lang="ru-RU" sz="3600" dirty="0" smtClean="0"/>
              <a:t>Б   </a:t>
            </a:r>
            <a:endParaRPr lang="ru-RU" sz="3600" dirty="0" smtClean="0"/>
          </a:p>
          <a:p>
            <a:r>
              <a:rPr lang="ru-RU" sz="3600" dirty="0" smtClean="0"/>
              <a:t>3.   </a:t>
            </a:r>
            <a:r>
              <a:rPr lang="ru-RU" sz="3600" dirty="0" smtClean="0"/>
              <a:t>А   </a:t>
            </a:r>
            <a:endParaRPr lang="ru-RU" sz="3600" dirty="0" smtClean="0"/>
          </a:p>
          <a:p>
            <a:r>
              <a:rPr lang="ru-RU" sz="3600" dirty="0" smtClean="0"/>
              <a:t>4.   </a:t>
            </a:r>
            <a:r>
              <a:rPr lang="ru-RU" sz="3600" dirty="0" smtClean="0"/>
              <a:t>Б</a:t>
            </a:r>
            <a:endParaRPr lang="ru-RU" sz="3600" dirty="0" smtClean="0"/>
          </a:p>
          <a:p>
            <a:r>
              <a:rPr lang="ru-RU" sz="3600" dirty="0" smtClean="0"/>
              <a:t>5.   </a:t>
            </a:r>
            <a:r>
              <a:rPr lang="ru-RU" sz="3600" dirty="0" smtClean="0"/>
              <a:t>Г</a:t>
            </a:r>
            <a:endParaRPr lang="ru-RU" sz="3600" dirty="0" smtClean="0"/>
          </a:p>
          <a:p>
            <a:r>
              <a:rPr lang="ru-RU" sz="3600" dirty="0" smtClean="0"/>
              <a:t>6.   </a:t>
            </a:r>
            <a:r>
              <a:rPr lang="ru-RU" sz="3600" smtClean="0"/>
              <a:t>Б,В</a:t>
            </a:r>
            <a:endParaRPr lang="ru-RU" sz="36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2668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Использованные материалы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Контрольно-измерительные материалы. Окружающий мир. </a:t>
            </a:r>
          </a:p>
          <a:p>
            <a:r>
              <a:rPr lang="ru-RU" dirty="0" smtClean="0"/>
              <a:t>3 класс. Составитель Яценко И.Ф.</a:t>
            </a:r>
          </a:p>
          <a:p>
            <a:r>
              <a:rPr lang="ru-RU" dirty="0" smtClean="0"/>
              <a:t>Издательство «</a:t>
            </a:r>
            <a:r>
              <a:rPr lang="ru-RU" dirty="0" err="1" smtClean="0"/>
              <a:t>Вако</a:t>
            </a:r>
            <a:r>
              <a:rPr lang="ru-RU" dirty="0" smtClean="0"/>
              <a:t>». 2015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67649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33</TotalTime>
  <Words>129</Words>
  <Application>Microsoft Office PowerPoint</Application>
  <PresentationFormat>Широкоэкранный</PresentationFormat>
  <Paragraphs>45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Ион</vt:lpstr>
      <vt:lpstr>Дыхание и кровообращение</vt:lpstr>
      <vt:lpstr>1.Какая система органов обеспечивает организм кислородом?</vt:lpstr>
      <vt:lpstr>2.Какой орган состоит из маленьких пузырьков?</vt:lpstr>
      <vt:lpstr>3.К какой системе органов относится сердце</vt:lpstr>
      <vt:lpstr>4.Какой орган заставляет кровь двигаться по сосудам?</vt:lpstr>
      <vt:lpstr>5.Какой орган не относится к дыхательной системе?</vt:lpstr>
      <vt:lpstr>6.К кровеносным сосудам относятся:</vt:lpstr>
      <vt:lpstr>Проверка теста</vt:lpstr>
      <vt:lpstr>Использованные материалы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Дыхание и кровообращение</dc:title>
  <dc:creator>admin</dc:creator>
  <cp:lastModifiedBy>admin</cp:lastModifiedBy>
  <cp:revision>4</cp:revision>
  <dcterms:created xsi:type="dcterms:W3CDTF">2015-12-17T20:43:28Z</dcterms:created>
  <dcterms:modified xsi:type="dcterms:W3CDTF">2015-12-20T13:32:16Z</dcterms:modified>
</cp:coreProperties>
</file>