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Дыхание и кровообращение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9652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Презентация подготовлена учителем начальных классов </a:t>
            </a:r>
          </a:p>
          <a:p>
            <a:pPr algn="ctr"/>
            <a:r>
              <a:rPr lang="ru-RU" dirty="0" smtClean="0"/>
              <a:t>ГБОУ СОШ №1279  </a:t>
            </a:r>
            <a:r>
              <a:rPr lang="ru-RU" dirty="0" smtClean="0"/>
              <a:t>Города </a:t>
            </a:r>
            <a:r>
              <a:rPr lang="ru-RU" dirty="0" err="1" smtClean="0"/>
              <a:t>москвы</a:t>
            </a:r>
            <a:endParaRPr lang="ru-RU" dirty="0" smtClean="0"/>
          </a:p>
          <a:p>
            <a:pPr algn="ctr"/>
            <a:r>
              <a:rPr lang="ru-RU" dirty="0" smtClean="0"/>
              <a:t> Савиной Еленой Сергеевной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44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1.Какая система органов обеспечивает организм кислородом?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581835"/>
            <a:ext cx="8946541" cy="366656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А)пищеварительная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Б)выделительная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В)дыхательная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Г)опорно-двигательная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5470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2.Какой орган состоит из маленьких пузырьков?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C000"/>
                </a:solidFill>
              </a:rPr>
              <a:t>А)трахея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Б)лёгкие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В)бронхи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Г)носовая полость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309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3.К какой системе органов относится сердце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А)к кровеносной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Б)к дыхательной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В)к пищеварительной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Г)к опорно-двигательной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51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4.Какой орган заставляет кровь двигаться по сосудам?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А)трахея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Б)сердце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В)бронхи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Г)печень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86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5.Какой орган не относится к дыхательной системе?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А)легкие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Б)трахея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В)бронхи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Г)ротовая полость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335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6.К кровеносным сосудам относятся: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C000"/>
                </a:solidFill>
              </a:rPr>
              <a:t>А)трахея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Б)вены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В)артерии</a:t>
            </a:r>
          </a:p>
          <a:p>
            <a:r>
              <a:rPr lang="ru-RU" sz="3600" dirty="0" smtClean="0">
                <a:solidFill>
                  <a:srgbClr val="FFC000"/>
                </a:solidFill>
              </a:rPr>
              <a:t>Г)суставы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4754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теста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1.   </a:t>
            </a:r>
            <a:r>
              <a:rPr lang="ru-RU" sz="3600" dirty="0" smtClean="0"/>
              <a:t>В</a:t>
            </a:r>
            <a:endParaRPr lang="ru-RU" sz="3600" dirty="0" smtClean="0"/>
          </a:p>
          <a:p>
            <a:r>
              <a:rPr lang="ru-RU" sz="3600" dirty="0" smtClean="0"/>
              <a:t>2.   </a:t>
            </a:r>
            <a:r>
              <a:rPr lang="ru-RU" sz="3600" dirty="0" smtClean="0"/>
              <a:t>Б   </a:t>
            </a:r>
            <a:endParaRPr lang="ru-RU" sz="3600" dirty="0" smtClean="0"/>
          </a:p>
          <a:p>
            <a:r>
              <a:rPr lang="ru-RU" sz="3600" dirty="0" smtClean="0"/>
              <a:t>3.   </a:t>
            </a:r>
            <a:r>
              <a:rPr lang="ru-RU" sz="3600" dirty="0" smtClean="0"/>
              <a:t>А   </a:t>
            </a:r>
            <a:endParaRPr lang="ru-RU" sz="3600" dirty="0" smtClean="0"/>
          </a:p>
          <a:p>
            <a:r>
              <a:rPr lang="ru-RU" sz="3600" dirty="0" smtClean="0"/>
              <a:t>4.   </a:t>
            </a:r>
            <a:r>
              <a:rPr lang="ru-RU" sz="3600" dirty="0" smtClean="0"/>
              <a:t>Б</a:t>
            </a:r>
            <a:endParaRPr lang="ru-RU" sz="3600" dirty="0" smtClean="0"/>
          </a:p>
          <a:p>
            <a:r>
              <a:rPr lang="ru-RU" sz="3600" dirty="0" smtClean="0"/>
              <a:t>5.   </a:t>
            </a:r>
            <a:r>
              <a:rPr lang="ru-RU" sz="3600" dirty="0" smtClean="0"/>
              <a:t>Г</a:t>
            </a:r>
            <a:endParaRPr lang="ru-RU" sz="3600" dirty="0" smtClean="0"/>
          </a:p>
          <a:p>
            <a:r>
              <a:rPr lang="ru-RU" sz="3600" dirty="0" smtClean="0"/>
              <a:t>6.   </a:t>
            </a:r>
            <a:r>
              <a:rPr lang="ru-RU" sz="3600" smtClean="0"/>
              <a:t>Б,В</a:t>
            </a: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66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Контрольно-измерительные материалы. Окружающий мир. </a:t>
            </a:r>
          </a:p>
          <a:p>
            <a:r>
              <a:rPr lang="ru-RU" dirty="0" smtClean="0"/>
              <a:t>3 класс. Составитель Яценко И.Ф.</a:t>
            </a:r>
          </a:p>
          <a:p>
            <a:r>
              <a:rPr lang="ru-RU" dirty="0" smtClean="0"/>
              <a:t>Издательство «</a:t>
            </a:r>
            <a:r>
              <a:rPr lang="ru-RU" dirty="0" err="1" smtClean="0"/>
              <a:t>Вако</a:t>
            </a:r>
            <a:r>
              <a:rPr lang="ru-RU" dirty="0" smtClean="0"/>
              <a:t>».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764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</TotalTime>
  <Words>129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</vt:lpstr>
      <vt:lpstr>Дыхание и кровообращение</vt:lpstr>
      <vt:lpstr>1.Какая система органов обеспечивает организм кислородом?</vt:lpstr>
      <vt:lpstr>2.Какой орган состоит из маленьких пузырьков?</vt:lpstr>
      <vt:lpstr>3.К какой системе органов относится сердце</vt:lpstr>
      <vt:lpstr>4.Какой орган заставляет кровь двигаться по сосудам?</vt:lpstr>
      <vt:lpstr>5.Какой орган не относится к дыхательной системе?</vt:lpstr>
      <vt:lpstr>6.К кровеносным сосудам относятся:</vt:lpstr>
      <vt:lpstr>Проверка теста</vt:lpstr>
      <vt:lpstr>Использованные материалы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Дыхание и кровообращение</dc:title>
  <dc:creator>admin</dc:creator>
  <cp:lastModifiedBy>admin</cp:lastModifiedBy>
  <cp:revision>4</cp:revision>
  <dcterms:created xsi:type="dcterms:W3CDTF">2015-12-17T20:43:28Z</dcterms:created>
  <dcterms:modified xsi:type="dcterms:W3CDTF">2015-12-20T13:32:16Z</dcterms:modified>
</cp:coreProperties>
</file>