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0" r:id="rId4"/>
    <p:sldId id="261" r:id="rId5"/>
    <p:sldId id="262" r:id="rId6"/>
    <p:sldId id="263" r:id="rId7"/>
    <p:sldId id="257" r:id="rId8"/>
    <p:sldId id="258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35732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ЭКОЛОГИЧЕСКИЕ СКАЗЫ РОДНОЙ ЗЕМЛИ : ВЕРБА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верба-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785926"/>
            <a:ext cx="4214842" cy="428628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43362" cy="434023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Презентация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Автор: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3200" b="1" dirty="0" smtClean="0"/>
              <a:t>Сергиенко  Татьяна Александровна</a:t>
            </a:r>
          </a:p>
          <a:p>
            <a:pPr>
              <a:buNone/>
            </a:pPr>
            <a:r>
              <a:rPr lang="ru-RU" sz="2200" b="1" i="1" dirty="0" smtClean="0"/>
              <a:t>педагог </a:t>
            </a:r>
            <a:r>
              <a:rPr lang="ru-RU" sz="2200" b="1" i="1" dirty="0" err="1" smtClean="0"/>
              <a:t>д</a:t>
            </a:r>
            <a:r>
              <a:rPr lang="ru-RU" sz="2200" b="1" i="1" dirty="0" smtClean="0"/>
              <a:t>/о 1 категории</a:t>
            </a:r>
          </a:p>
          <a:p>
            <a:pPr>
              <a:buNone/>
            </a:pPr>
            <a:r>
              <a:rPr lang="ru-RU" sz="2200" b="1" i="1" dirty="0" smtClean="0"/>
              <a:t>      МАНУ ДО ДХТД </a:t>
            </a:r>
          </a:p>
          <a:p>
            <a:pPr>
              <a:buNone/>
            </a:pPr>
            <a:r>
              <a:rPr lang="ru-RU" sz="2200" b="1" i="1" dirty="0" smtClean="0"/>
              <a:t>МО </a:t>
            </a:r>
            <a:r>
              <a:rPr lang="ru-RU" sz="2200" b="1" i="1" dirty="0" err="1" smtClean="0"/>
              <a:t>Кореновский</a:t>
            </a:r>
            <a:r>
              <a:rPr lang="ru-RU" sz="2200" b="1" i="1" dirty="0" smtClean="0"/>
              <a:t> район</a:t>
            </a:r>
          </a:p>
          <a:p>
            <a:pPr>
              <a:buNone/>
            </a:pPr>
            <a:r>
              <a:rPr lang="ru-RU" sz="2400" b="1" i="1" dirty="0" smtClean="0"/>
              <a:t>                 2015 г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вер-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500042"/>
            <a:ext cx="4979334" cy="392909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ПРОИСХОЖДЕНИЕ ВЕРБЫ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200524" cy="4113094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Название дерева ВЕРБА  переводится ,как «Священные </a:t>
            </a:r>
            <a:r>
              <a:rPr lang="ru-RU" sz="2400" dirty="0" err="1" smtClean="0"/>
              <a:t>ветви.О</a:t>
            </a:r>
            <a:r>
              <a:rPr lang="ru-RU" sz="2400" dirty="0" smtClean="0"/>
              <a:t> Вербе сложено много </a:t>
            </a:r>
            <a:r>
              <a:rPr lang="ru-RU" sz="2400" dirty="0" err="1" smtClean="0"/>
              <a:t>легенд,в</a:t>
            </a:r>
            <a:r>
              <a:rPr lang="ru-RU" sz="2400" dirty="0" smtClean="0"/>
              <a:t> которых она и символ </a:t>
            </a:r>
            <a:r>
              <a:rPr lang="ru-RU" sz="2400" dirty="0" err="1" smtClean="0"/>
              <a:t>грусти,и</a:t>
            </a:r>
            <a:r>
              <a:rPr lang="ru-RU" sz="2400" dirty="0" smtClean="0"/>
              <a:t> </a:t>
            </a:r>
            <a:r>
              <a:rPr lang="ru-RU" sz="2400" dirty="0" err="1" smtClean="0"/>
              <a:t>символ</a:t>
            </a:r>
            <a:r>
              <a:rPr lang="ru-RU" sz="2400" dirty="0" smtClean="0"/>
              <a:t> </a:t>
            </a:r>
            <a:r>
              <a:rPr lang="ru-RU" sz="2400" dirty="0" err="1" smtClean="0"/>
              <a:t>одиночества,и</a:t>
            </a:r>
            <a:r>
              <a:rPr lang="ru-RU" sz="2400" dirty="0" smtClean="0"/>
              <a:t> </a:t>
            </a:r>
            <a:r>
              <a:rPr lang="ru-RU" sz="2400" dirty="0" err="1" smtClean="0"/>
              <a:t>символ</a:t>
            </a:r>
            <a:r>
              <a:rPr lang="ru-RU" sz="2400" dirty="0" smtClean="0"/>
              <a:t> </a:t>
            </a:r>
            <a:r>
              <a:rPr lang="ru-RU" sz="2400" dirty="0" err="1" smtClean="0"/>
              <a:t>одиночества,и</a:t>
            </a:r>
            <a:r>
              <a:rPr lang="ru-RU" sz="2400" dirty="0" smtClean="0"/>
              <a:t> </a:t>
            </a:r>
            <a:r>
              <a:rPr lang="ru-RU" sz="2400" dirty="0" err="1" smtClean="0"/>
              <a:t>символ</a:t>
            </a:r>
            <a:r>
              <a:rPr lang="ru-RU" sz="2400" dirty="0" smtClean="0"/>
              <a:t> плодовитости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397021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Есть </a:t>
            </a:r>
            <a:r>
              <a:rPr lang="ru-RU" dirty="0" err="1" smtClean="0"/>
              <a:t>легенда,что</a:t>
            </a:r>
            <a:r>
              <a:rPr lang="ru-RU" dirty="0" smtClean="0"/>
              <a:t> верба была завезена из Китая: привезли однажды  какой-то товар в плетёных </a:t>
            </a:r>
            <a:r>
              <a:rPr lang="ru-RU" dirty="0" err="1" smtClean="0"/>
              <a:t>корзинах,разгрузили,а</a:t>
            </a:r>
            <a:r>
              <a:rPr lang="ru-RU" dirty="0" smtClean="0"/>
              <a:t> корзины </a:t>
            </a:r>
            <a:r>
              <a:rPr lang="ru-RU" dirty="0" err="1" smtClean="0"/>
              <a:t>выбросили.Одна</a:t>
            </a:r>
            <a:r>
              <a:rPr lang="ru-RU" dirty="0" smtClean="0"/>
              <a:t> из ветвей уцепилась за </a:t>
            </a:r>
            <a:r>
              <a:rPr lang="ru-RU" dirty="0" err="1" smtClean="0"/>
              <a:t>землю,и</a:t>
            </a:r>
            <a:r>
              <a:rPr lang="ru-RU" dirty="0" smtClean="0"/>
              <a:t> выросло из неё чудесное дерево.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Калина-дочь Вербы.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Была у матери Вербы дочь </a:t>
            </a:r>
            <a:r>
              <a:rPr lang="ru-RU" dirty="0" err="1" smtClean="0"/>
              <a:t>Калина.Работала</a:t>
            </a:r>
            <a:r>
              <a:rPr lang="ru-RU" dirty="0" smtClean="0"/>
              <a:t> она в </a:t>
            </a:r>
            <a:r>
              <a:rPr lang="ru-RU" dirty="0" err="1" smtClean="0"/>
              <a:t>поле,захотела</a:t>
            </a:r>
            <a:r>
              <a:rPr lang="ru-RU" dirty="0" smtClean="0"/>
              <a:t> </a:t>
            </a:r>
            <a:r>
              <a:rPr lang="ru-RU" dirty="0" err="1" smtClean="0"/>
              <a:t>пить.Увидела</a:t>
            </a:r>
            <a:r>
              <a:rPr lang="ru-RU" dirty="0" smtClean="0"/>
              <a:t> </a:t>
            </a:r>
            <a:r>
              <a:rPr lang="ru-RU" dirty="0" err="1" smtClean="0"/>
              <a:t>криницу,зачерпнула</a:t>
            </a:r>
            <a:r>
              <a:rPr lang="ru-RU" dirty="0" smtClean="0"/>
              <a:t> </a:t>
            </a:r>
            <a:r>
              <a:rPr lang="ru-RU" dirty="0" err="1" smtClean="0"/>
              <a:t>воды.Первую</a:t>
            </a:r>
            <a:r>
              <a:rPr lang="ru-RU" dirty="0" smtClean="0"/>
              <a:t> каплю отдала </a:t>
            </a:r>
            <a:r>
              <a:rPr lang="ru-RU" dirty="0" err="1" smtClean="0"/>
              <a:t>пташке,и</a:t>
            </a:r>
            <a:r>
              <a:rPr lang="ru-RU" dirty="0" smtClean="0"/>
              <a:t> тут услышала далёкий голос матери: «не </a:t>
            </a:r>
            <a:r>
              <a:rPr lang="ru-RU" dirty="0" err="1" smtClean="0"/>
              <a:t>пей,доченька</a:t>
            </a:r>
            <a:r>
              <a:rPr lang="ru-RU" dirty="0" smtClean="0"/>
              <a:t>!»Но на послушалась </a:t>
            </a:r>
            <a:r>
              <a:rPr lang="ru-RU" dirty="0" err="1" smtClean="0"/>
              <a:t>Калина,зачерпнула</a:t>
            </a:r>
            <a:r>
              <a:rPr lang="ru-RU" dirty="0" smtClean="0"/>
              <a:t> воды ,</a:t>
            </a:r>
            <a:r>
              <a:rPr lang="ru-RU" dirty="0" err="1" smtClean="0"/>
              <a:t>напилась,и</a:t>
            </a:r>
            <a:r>
              <a:rPr lang="ru-RU" dirty="0" smtClean="0"/>
              <a:t> превратилась в калиновый </a:t>
            </a:r>
            <a:r>
              <a:rPr lang="ru-RU" dirty="0" err="1" smtClean="0"/>
              <a:t>куст.Бежала</a:t>
            </a:r>
            <a:r>
              <a:rPr lang="ru-RU" dirty="0" smtClean="0"/>
              <a:t> </a:t>
            </a:r>
            <a:r>
              <a:rPr lang="ru-RU" dirty="0" err="1" smtClean="0"/>
              <a:t>мать,чтобы</a:t>
            </a:r>
            <a:r>
              <a:rPr lang="ru-RU" dirty="0" smtClean="0"/>
              <a:t> остеречь </a:t>
            </a:r>
            <a:r>
              <a:rPr lang="ru-RU" dirty="0" err="1" smtClean="0"/>
              <a:t>дочку,не</a:t>
            </a:r>
            <a:r>
              <a:rPr lang="ru-RU" dirty="0" smtClean="0"/>
              <a:t> успела, и от горя превратилась в плакучую иву.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10715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Верба-символ плодовитости.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4500594" cy="4697427"/>
          </a:xfrm>
        </p:spPr>
        <p:txBody>
          <a:bodyPr>
            <a:noAutofit/>
          </a:bodyPr>
          <a:lstStyle/>
          <a:p>
            <a:r>
              <a:rPr lang="ru-RU" dirty="0" smtClean="0"/>
              <a:t>У одной женщины было очень много </a:t>
            </a:r>
            <a:r>
              <a:rPr lang="ru-RU" dirty="0" err="1" smtClean="0"/>
              <a:t>детей.Она</a:t>
            </a:r>
            <a:r>
              <a:rPr lang="ru-RU" dirty="0" smtClean="0"/>
              <a:t> сильно загордилась </a:t>
            </a:r>
            <a:r>
              <a:rPr lang="ru-RU" dirty="0" err="1" smtClean="0"/>
              <a:t>этим,и</a:t>
            </a:r>
            <a:r>
              <a:rPr lang="ru-RU" dirty="0" smtClean="0"/>
              <a:t> стала говорить </a:t>
            </a:r>
            <a:r>
              <a:rPr lang="ru-RU" dirty="0" err="1" smtClean="0"/>
              <a:t>всем,что</a:t>
            </a:r>
            <a:r>
              <a:rPr lang="ru-RU" dirty="0" smtClean="0"/>
              <a:t> готова поспорить с самой </a:t>
            </a:r>
            <a:r>
              <a:rPr lang="ru-RU" dirty="0" err="1" smtClean="0"/>
              <a:t>Зёмлёй,кто</a:t>
            </a:r>
            <a:r>
              <a:rPr lang="ru-RU" dirty="0" smtClean="0"/>
              <a:t> из них </a:t>
            </a:r>
            <a:r>
              <a:rPr lang="ru-RU" dirty="0" err="1" smtClean="0"/>
              <a:t>плодовитей.Обиделась</a:t>
            </a:r>
            <a:r>
              <a:rPr lang="ru-RU" dirty="0" smtClean="0"/>
              <a:t> </a:t>
            </a:r>
            <a:r>
              <a:rPr lang="ru-RU" dirty="0" err="1" smtClean="0"/>
              <a:t>Мать-Земля,и</a:t>
            </a:r>
            <a:r>
              <a:rPr lang="ru-RU" dirty="0" smtClean="0"/>
              <a:t> </a:t>
            </a:r>
            <a:r>
              <a:rPr lang="ru-RU" dirty="0" err="1" smtClean="0"/>
              <a:t>првратила</a:t>
            </a:r>
            <a:r>
              <a:rPr lang="ru-RU" dirty="0" smtClean="0"/>
              <a:t> женщину в Вербу.</a:t>
            </a:r>
            <a:endParaRPr lang="ru-RU" dirty="0"/>
          </a:p>
        </p:txBody>
      </p:sp>
      <p:pic>
        <p:nvPicPr>
          <p:cNvPr id="5" name="Содержимое 4" descr="вер-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643050"/>
            <a:ext cx="3930650" cy="366041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86322"/>
            <a:ext cx="8183880" cy="12508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Где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Верба-там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вода.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верба у рек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4357718" cy="38576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041656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Особо отмечалось всегда в </a:t>
            </a:r>
            <a:r>
              <a:rPr lang="ru-RU" sz="3200" dirty="0" err="1" smtClean="0"/>
              <a:t>народе,что</a:t>
            </a:r>
            <a:r>
              <a:rPr lang="ru-RU" sz="3200" dirty="0" smtClean="0"/>
              <a:t>  она всегда стоит над водой. «Где серебрится </a:t>
            </a:r>
            <a:r>
              <a:rPr lang="ru-RU" sz="3200" dirty="0" err="1" smtClean="0"/>
              <a:t>Вербица-там</a:t>
            </a:r>
            <a:r>
              <a:rPr lang="ru-RU" sz="3200" dirty="0" smtClean="0"/>
              <a:t> здоровая водица»говорили люди. 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Вербное воскресенье</a:t>
            </a:r>
            <a:endParaRPr lang="ru-RU" sz="6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428605"/>
            <a:ext cx="3614734" cy="4071966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Верба-священное</a:t>
            </a:r>
            <a:r>
              <a:rPr lang="ru-RU" sz="2400" dirty="0" smtClean="0"/>
              <a:t> дерево для </a:t>
            </a:r>
            <a:r>
              <a:rPr lang="ru-RU" sz="2400" dirty="0" err="1" smtClean="0"/>
              <a:t>христиан.На</a:t>
            </a:r>
            <a:r>
              <a:rPr lang="ru-RU" sz="2400" dirty="0" smtClean="0"/>
              <a:t> праздник Вербного воскресенья принято  освящать </a:t>
            </a:r>
            <a:r>
              <a:rPr lang="ru-RU" sz="2400" dirty="0" err="1" smtClean="0"/>
              <a:t>вербу,и</a:t>
            </a:r>
            <a:r>
              <a:rPr lang="ru-RU" sz="2400" dirty="0" smtClean="0"/>
              <a:t> хранить её дома весь год в переднем углу за иконами.</a:t>
            </a:r>
            <a:endParaRPr lang="ru-RU" sz="2400" dirty="0"/>
          </a:p>
        </p:txBody>
      </p:sp>
      <p:pic>
        <p:nvPicPr>
          <p:cNvPr id="8" name="Содержимое 7" descr="вер-5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4810" y="1071546"/>
            <a:ext cx="4929190" cy="40719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err="1" smtClean="0">
                <a:solidFill>
                  <a:srgbClr val="C00000"/>
                </a:solidFill>
              </a:rPr>
              <a:t>Вербохлёст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ВЕРБОХЛЁС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4038600" cy="423245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6248" y="571480"/>
            <a:ext cx="4643470" cy="4429156"/>
          </a:xfrm>
        </p:spPr>
        <p:txBody>
          <a:bodyPr>
            <a:normAutofit fontScale="92500" lnSpcReduction="10000"/>
          </a:bodyPr>
          <a:lstStyle/>
          <a:p>
            <a:r>
              <a:rPr lang="ru-RU" sz="3500" dirty="0" smtClean="0"/>
              <a:t>Когда понарошку хлестали освящёнными прутиками вербы детишек и </a:t>
            </a:r>
            <a:r>
              <a:rPr lang="ru-RU" sz="3500" dirty="0" err="1" smtClean="0"/>
              <a:t>взрослых-считалось,что</a:t>
            </a:r>
            <a:r>
              <a:rPr lang="ru-RU" sz="3500" dirty="0" smtClean="0"/>
              <a:t> у них прибавляется здоровья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Народные приметы и обряды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вер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4500594" cy="354029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Постучишь по телу веточкой </a:t>
            </a:r>
            <a:r>
              <a:rPr lang="ru-RU" dirty="0" err="1" smtClean="0"/>
              <a:t>вербы-будет</a:t>
            </a:r>
            <a:r>
              <a:rPr lang="ru-RU" dirty="0" smtClean="0"/>
              <a:t> здоровье целый год.</a:t>
            </a:r>
          </a:p>
          <a:p>
            <a:r>
              <a:rPr lang="ru-RU" dirty="0" smtClean="0"/>
              <a:t>Съешь почку </a:t>
            </a:r>
            <a:r>
              <a:rPr lang="ru-RU" dirty="0" err="1" smtClean="0"/>
              <a:t>вербы-решится</a:t>
            </a:r>
            <a:r>
              <a:rPr lang="ru-RU" dirty="0" smtClean="0"/>
              <a:t> важное дело.</a:t>
            </a:r>
          </a:p>
          <a:p>
            <a:r>
              <a:rPr lang="ru-RU" dirty="0" smtClean="0"/>
              <a:t>Посадишь на Вербное воскресенье комнатное </a:t>
            </a:r>
            <a:r>
              <a:rPr lang="ru-RU" dirty="0" err="1" smtClean="0"/>
              <a:t>растение-будешь</a:t>
            </a:r>
            <a:r>
              <a:rPr lang="ru-RU" dirty="0" smtClean="0"/>
              <a:t> богатым…и т.д.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БЕРЕГИ ПРОРОДУ 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Помни: в природе нет ничего лишнего!</a:t>
            </a:r>
          </a:p>
          <a:p>
            <a:r>
              <a:rPr lang="ru-RU" sz="3600" dirty="0" err="1" smtClean="0"/>
              <a:t>Мы-друзья</a:t>
            </a:r>
            <a:r>
              <a:rPr lang="ru-RU" sz="3600" dirty="0" smtClean="0"/>
              <a:t> и защитники Матушки –Природы!</a:t>
            </a:r>
            <a:endParaRPr lang="ru-RU" sz="3600" dirty="0"/>
          </a:p>
        </p:txBody>
      </p:sp>
      <p:pic>
        <p:nvPicPr>
          <p:cNvPr id="10" name="Содержимое 9" descr="вер-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00496" y="785794"/>
            <a:ext cx="4471990" cy="378621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</TotalTime>
  <Words>275</Words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ЭКОЛОГИЧЕСКИЕ СКАЗЫ РОДНОЙ ЗЕМЛИ : ВЕРБА</vt:lpstr>
      <vt:lpstr>ПРОИСХОЖДЕНИЕ ВЕРБЫ</vt:lpstr>
      <vt:lpstr>Калина-дочь Вербы.</vt:lpstr>
      <vt:lpstr>Верба-символ плодовитости.</vt:lpstr>
      <vt:lpstr>Где Верба-там вода.</vt:lpstr>
      <vt:lpstr>Вербное воскресенье</vt:lpstr>
      <vt:lpstr>Вербохлёст</vt:lpstr>
      <vt:lpstr>Народные приметы и обряды</vt:lpstr>
      <vt:lpstr>БЕРЕГИ ПРОРОДУ 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СКАЗЫ РОДНОЙ ЗЕМЛИ : ВЕРБА</dc:title>
  <dc:creator>Администратор</dc:creator>
  <cp:lastModifiedBy>DNA7 X86</cp:lastModifiedBy>
  <cp:revision>65</cp:revision>
  <dcterms:created xsi:type="dcterms:W3CDTF">2015-12-15T09:26:07Z</dcterms:created>
  <dcterms:modified xsi:type="dcterms:W3CDTF">2015-12-15T11:46:40Z</dcterms:modified>
</cp:coreProperties>
</file>