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7" r:id="rId2"/>
    <p:sldId id="265" r:id="rId3"/>
    <p:sldId id="267" r:id="rId4"/>
    <p:sldId id="268" r:id="rId5"/>
    <p:sldId id="269" r:id="rId6"/>
    <p:sldId id="27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40" d="100"/>
          <a:sy n="40" d="100"/>
        </p:scale>
        <p:origin x="-1698" y="-7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E2B3B79-77AF-4FC1-BAC1-53980F7FF750}" type="datetimeFigureOut">
              <a:rPr lang="ru-RU" smtClean="0"/>
              <a:pPr/>
              <a:t>28.09.2015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6A25971-DD9C-4120-9A9D-FDB4F1C9B0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B3B79-77AF-4FC1-BAC1-53980F7FF750}" type="datetimeFigureOut">
              <a:rPr lang="ru-RU" smtClean="0"/>
              <a:pPr/>
              <a:t>28.09.2015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5971-DD9C-4120-9A9D-FDB4F1C9B0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B3B79-77AF-4FC1-BAC1-53980F7FF750}" type="datetimeFigureOut">
              <a:rPr lang="ru-RU" smtClean="0"/>
              <a:pPr/>
              <a:t>28.09.2015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5971-DD9C-4120-9A9D-FDB4F1C9B0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E2B3B79-77AF-4FC1-BAC1-53980F7FF750}" type="datetimeFigureOut">
              <a:rPr lang="ru-RU" smtClean="0"/>
              <a:pPr/>
              <a:t>28.09.2015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6A25971-DD9C-4120-9A9D-FDB4F1C9B06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E2B3B79-77AF-4FC1-BAC1-53980F7FF750}" type="datetimeFigureOut">
              <a:rPr lang="ru-RU" smtClean="0"/>
              <a:pPr/>
              <a:t>28.09.2015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6A25971-DD9C-4120-9A9D-FDB4F1C9B0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B3B79-77AF-4FC1-BAC1-53980F7FF750}" type="datetimeFigureOut">
              <a:rPr lang="ru-RU" smtClean="0"/>
              <a:pPr/>
              <a:t>28.09.2015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5971-DD9C-4120-9A9D-FDB4F1C9B06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B3B79-77AF-4FC1-BAC1-53980F7FF750}" type="datetimeFigureOut">
              <a:rPr lang="ru-RU" smtClean="0"/>
              <a:pPr/>
              <a:t>28.09.2015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5971-DD9C-4120-9A9D-FDB4F1C9B06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E2B3B79-77AF-4FC1-BAC1-53980F7FF750}" type="datetimeFigureOut">
              <a:rPr lang="ru-RU" smtClean="0"/>
              <a:pPr/>
              <a:t>28.09.2015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6A25971-DD9C-4120-9A9D-FDB4F1C9B06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B3B79-77AF-4FC1-BAC1-53980F7FF750}" type="datetimeFigureOut">
              <a:rPr lang="ru-RU" smtClean="0"/>
              <a:pPr/>
              <a:t>28.09.2015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25971-DD9C-4120-9A9D-FDB4F1C9B0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E2B3B79-77AF-4FC1-BAC1-53980F7FF750}" type="datetimeFigureOut">
              <a:rPr lang="ru-RU" smtClean="0"/>
              <a:pPr/>
              <a:t>28.09.2015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6A25971-DD9C-4120-9A9D-FDB4F1C9B06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E2B3B79-77AF-4FC1-BAC1-53980F7FF750}" type="datetimeFigureOut">
              <a:rPr lang="ru-RU" smtClean="0"/>
              <a:pPr/>
              <a:t>28.09.2015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6A25971-DD9C-4120-9A9D-FDB4F1C9B06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E2B3B79-77AF-4FC1-BAC1-53980F7FF750}" type="datetimeFigureOut">
              <a:rPr lang="ru-RU" smtClean="0"/>
              <a:pPr/>
              <a:t>28.09.2015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6A25971-DD9C-4120-9A9D-FDB4F1C9B06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-fotki.yandex.ru/get/6623/159561506.119/0_f6306_db171b3_X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9"/>
            <a:ext cx="5904656" cy="3350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яблоко красное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769771"/>
            <a:ext cx="1598845" cy="1990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10988" y="4279250"/>
            <a:ext cx="5731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>
                <a:solidFill>
                  <a:schemeClr val="bg1"/>
                </a:solidFill>
              </a:rPr>
              <a:t>а</a:t>
            </a:r>
          </a:p>
        </p:txBody>
      </p:sp>
      <p:pic>
        <p:nvPicPr>
          <p:cNvPr id="13" name="Picture 3" descr="C:\Users\User\Desktop\яблоко красное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72264" y="1428736"/>
            <a:ext cx="1598845" cy="1990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939580" y="1706231"/>
            <a:ext cx="5731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 smtClean="0">
                <a:solidFill>
                  <a:schemeClr val="bg1"/>
                </a:solidFill>
              </a:rPr>
              <a:t>о</a:t>
            </a:r>
            <a:endParaRPr lang="ru-RU" sz="8000" b="1" dirty="0">
              <a:solidFill>
                <a:schemeClr val="bg1"/>
              </a:solidFill>
            </a:endParaRPr>
          </a:p>
        </p:txBody>
      </p:sp>
      <p:pic>
        <p:nvPicPr>
          <p:cNvPr id="15" name="Picture 3" descr="C:\Users\User\Desktop\яблоко красное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96718" y="4381309"/>
            <a:ext cx="1598845" cy="1990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5692090" y="4890788"/>
            <a:ext cx="5731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 smtClean="0">
                <a:solidFill>
                  <a:schemeClr val="bg1"/>
                </a:solidFill>
              </a:rPr>
              <a:t>у</a:t>
            </a:r>
            <a:endParaRPr lang="ru-RU" sz="8000" b="1" dirty="0">
              <a:solidFill>
                <a:schemeClr val="bg1"/>
              </a:solidFill>
            </a:endParaRPr>
          </a:p>
        </p:txBody>
      </p:sp>
      <p:pic>
        <p:nvPicPr>
          <p:cNvPr id="17" name="Picture 3" descr="C:\Users\User\Desktop\яблоко красное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380217"/>
            <a:ext cx="1598845" cy="1990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3699220" y="4889696"/>
            <a:ext cx="5731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 smtClean="0">
                <a:solidFill>
                  <a:schemeClr val="bg1"/>
                </a:solidFill>
              </a:rPr>
              <a:t>э</a:t>
            </a:r>
            <a:endParaRPr lang="ru-RU" sz="8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1137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2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2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2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2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  <p:bldP spid="16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19872" y="2708919"/>
            <a:ext cx="2274982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800" b="1" dirty="0" smtClean="0">
                <a:solidFill>
                  <a:srgbClr val="FF0000"/>
                </a:solidFill>
              </a:rPr>
              <a:t>Ы</a:t>
            </a:r>
            <a:endParaRPr lang="ru-RU" sz="13800" b="1" dirty="0">
              <a:solidFill>
                <a:srgbClr val="FF0000"/>
              </a:solidFill>
            </a:endParaRPr>
          </a:p>
        </p:txBody>
      </p:sp>
      <p:pic>
        <p:nvPicPr>
          <p:cNvPr id="8196" name="Picture 4" descr="http://www.kalamazoopublicschools.com/Portals/0/ski-clip-art-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726" y="332656"/>
            <a:ext cx="2859156" cy="1723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://vogrm.ru/images/14.12.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406" y="3738564"/>
            <a:ext cx="2880320" cy="2272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http://img-fotki.yandex.ru/get/6510/160585884.2b/0_9958c_3a1495a4_XX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53708" y="1297821"/>
            <a:ext cx="2088232" cy="2161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 стрелкой 5"/>
          <p:cNvCxnSpPr/>
          <p:nvPr/>
        </p:nvCxnSpPr>
        <p:spPr>
          <a:xfrm flipV="1">
            <a:off x="2699792" y="4647352"/>
            <a:ext cx="1080120" cy="578955"/>
          </a:xfrm>
          <a:prstGeom prst="straightConnector1">
            <a:avLst/>
          </a:prstGeom>
          <a:ln w="762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2293704" y="2924944"/>
            <a:ext cx="1388044" cy="648072"/>
          </a:xfrm>
          <a:prstGeom prst="straightConnector1">
            <a:avLst/>
          </a:prstGeom>
          <a:ln w="762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4557363" y="2128477"/>
            <a:ext cx="0" cy="1120503"/>
          </a:xfrm>
          <a:prstGeom prst="straightConnector1">
            <a:avLst/>
          </a:prstGeom>
          <a:ln w="762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 flipV="1">
            <a:off x="4940051" y="4668270"/>
            <a:ext cx="906831" cy="578956"/>
          </a:xfrm>
          <a:prstGeom prst="straightConnector1">
            <a:avLst/>
          </a:prstGeom>
          <a:ln w="762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V="1">
            <a:off x="5394818" y="2862645"/>
            <a:ext cx="1553446" cy="780679"/>
          </a:xfrm>
          <a:prstGeom prst="straightConnector1">
            <a:avLst/>
          </a:prstGeom>
          <a:ln w="76200">
            <a:solidFill>
              <a:schemeClr val="accent2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 descr="http://m.moe-online.ru/image/news/225644_s1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85628" y="785794"/>
            <a:ext cx="3800371" cy="2374328"/>
          </a:xfrm>
          <a:prstGeom prst="rect">
            <a:avLst/>
          </a:prstGeom>
          <a:noFill/>
        </p:spPr>
      </p:pic>
      <p:pic>
        <p:nvPicPr>
          <p:cNvPr id="5" name="Picture 6" descr="http://images.clipartof.com/small/1057410-Royalty-Free-Vector-Clip-Art-Illustration-Of-A-House-With-Smoke-Rising-From-The-Chimney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255"/>
          <a:stretch>
            <a:fillRect/>
          </a:stretch>
        </p:blipFill>
        <p:spPr bwMode="auto">
          <a:xfrm>
            <a:off x="5857884" y="3643314"/>
            <a:ext cx="2928958" cy="29289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80249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4" descr="DCEFE5F"/>
          <p:cNvPicPr>
            <a:picLocks noChangeAspect="1" noChangeArrowheads="1"/>
          </p:cNvPicPr>
          <p:nvPr/>
        </p:nvPicPr>
        <p:blipFill>
          <a:blip r:embed="rId2"/>
          <a:srcRect l="55685"/>
          <a:stretch>
            <a:fillRect/>
          </a:stretch>
        </p:blipFill>
        <p:spPr bwMode="auto">
          <a:xfrm>
            <a:off x="2771775" y="260350"/>
            <a:ext cx="3684588" cy="532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139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635375" y="5661025"/>
            <a:ext cx="504825" cy="504825"/>
          </a:xfrm>
          <a:prstGeom prst="actionButtonBlank">
            <a:avLst/>
          </a:prstGeom>
          <a:solidFill>
            <a:srgbClr val="FF4F4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1140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165850"/>
            <a:ext cx="576262" cy="503238"/>
          </a:xfrm>
          <a:prstGeom prst="actionButtonHome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7" name="Picture 5" descr="C:\Users\home\Desktop\nitky16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0694" y="4572008"/>
            <a:ext cx="2600374" cy="1872208"/>
          </a:xfrm>
          <a:prstGeom prst="rect">
            <a:avLst/>
          </a:prstGeom>
          <a:noFill/>
        </p:spPr>
      </p:pic>
      <p:sp>
        <p:nvSpPr>
          <p:cNvPr id="9" name="Содержимое 8"/>
          <p:cNvSpPr>
            <a:spLocks noGrp="1"/>
          </p:cNvSpPr>
          <p:nvPr>
            <p:ph idx="4294967295"/>
          </p:nvPr>
        </p:nvSpPr>
        <p:spPr>
          <a:xfrm>
            <a:off x="2285984" y="2357430"/>
            <a:ext cx="4214843" cy="3929090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pPr>
              <a:buNone/>
            </a:pPr>
            <a:r>
              <a:rPr lang="ru-RU" sz="9600" dirty="0" smtClean="0"/>
              <a:t>           </a:t>
            </a:r>
            <a:r>
              <a:rPr lang="ru-RU" sz="9600" dirty="0" smtClean="0"/>
              <a:t>   </a:t>
            </a:r>
            <a:r>
              <a:rPr lang="ru-RU" sz="15000" b="1" dirty="0" smtClean="0">
                <a:solidFill>
                  <a:srgbClr val="FF0000"/>
                </a:solidFill>
              </a:rPr>
              <a:t>И</a:t>
            </a:r>
            <a:r>
              <a:rPr lang="ru-RU" sz="9600" dirty="0" smtClean="0"/>
              <a:t>                 </a:t>
            </a:r>
            <a:endParaRPr lang="ru-RU" sz="9600" dirty="0">
              <a:solidFill>
                <a:srgbClr val="FF0000"/>
              </a:solidFill>
            </a:endParaRPr>
          </a:p>
        </p:txBody>
      </p:sp>
      <p:pic>
        <p:nvPicPr>
          <p:cNvPr id="23554" name="Picture 2" descr="http://readik.ru/bukvy/iris2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28604"/>
            <a:ext cx="3382458" cy="3571876"/>
          </a:xfrm>
          <a:prstGeom prst="rect">
            <a:avLst/>
          </a:prstGeom>
          <a:noFill/>
        </p:spPr>
      </p:pic>
      <p:pic>
        <p:nvPicPr>
          <p:cNvPr id="23556" name="Picture 4" descr="http://oldboy.icnet.ru/SITE_2103/MY_SITE/My_rast/Salix_alba/BIG/Salix_alba_X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857232"/>
            <a:ext cx="3619494" cy="27146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-387350"/>
            <a:ext cx="8243888" cy="1314450"/>
          </a:xfrm>
        </p:spPr>
        <p:txBody>
          <a:bodyPr/>
          <a:lstStyle/>
          <a:p>
            <a:pPr algn="ctr"/>
            <a:r>
              <a:rPr lang="ru-RU"/>
              <a:t>Буква </a:t>
            </a:r>
            <a:r>
              <a:rPr lang="ru-RU">
                <a:solidFill>
                  <a:srgbClr val="FF0000"/>
                </a:solidFill>
              </a:rPr>
              <a:t>И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576" y="3143248"/>
            <a:ext cx="5569042" cy="3492502"/>
          </a:xfrm>
          <a:prstGeom prst="rect">
            <a:avLst/>
          </a:prstGeom>
          <a:noFill/>
        </p:spPr>
      </p:pic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3995738" y="1196975"/>
            <a:ext cx="45497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ru-RU" sz="2800">
                <a:solidFill>
                  <a:srgbClr val="0000FF"/>
                </a:solidFill>
              </a:rPr>
              <a:t>На калитку посмотри:</a:t>
            </a:r>
          </a:p>
          <a:p>
            <a:pPr algn="l"/>
            <a:r>
              <a:rPr lang="ru-RU" sz="2800">
                <a:solidFill>
                  <a:srgbClr val="0000FF"/>
                </a:solidFill>
              </a:rPr>
              <a:t>Чем она не буква И?</a:t>
            </a:r>
          </a:p>
          <a:p>
            <a:pPr algn="l"/>
            <a:r>
              <a:rPr lang="ru-RU" sz="2800">
                <a:solidFill>
                  <a:srgbClr val="0000FF"/>
                </a:solidFill>
              </a:rPr>
              <a:t>Между двух прямых досок</a:t>
            </a:r>
          </a:p>
          <a:p>
            <a:pPr algn="l"/>
            <a:r>
              <a:rPr lang="ru-RU" sz="2800">
                <a:solidFill>
                  <a:srgbClr val="0000FF"/>
                </a:solidFill>
              </a:rPr>
              <a:t>Одна легла наискосок.</a:t>
            </a:r>
          </a:p>
        </p:txBody>
      </p:sp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1268413"/>
            <a:ext cx="2160587" cy="1452562"/>
          </a:xfrm>
          <a:prstGeom prst="rect">
            <a:avLst/>
          </a:prstGeom>
          <a:noFill/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3500438"/>
            <a:ext cx="3228975" cy="2085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 descr="3B01A7D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333375"/>
            <a:ext cx="7704137" cy="543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AutoShape 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19700" y="5805488"/>
            <a:ext cx="504825" cy="504825"/>
          </a:xfrm>
          <a:prstGeom prst="actionButtonBlank">
            <a:avLst/>
          </a:prstGeom>
          <a:solidFill>
            <a:srgbClr val="FF4F4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3796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805488"/>
            <a:ext cx="504825" cy="504825"/>
          </a:xfrm>
          <a:prstGeom prst="actionButtonBlank">
            <a:avLst/>
          </a:prstGeom>
          <a:solidFill>
            <a:srgbClr val="FF4F4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3797" name="AutoShape 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165850"/>
            <a:ext cx="576262" cy="503238"/>
          </a:xfrm>
          <a:prstGeom prst="actionButtonHome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166</TotalTime>
  <Words>27</Words>
  <Application>Microsoft Office PowerPoint</Application>
  <PresentationFormat>Экран (4:3)</PresentationFormat>
  <Paragraphs>12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Эркер</vt:lpstr>
      <vt:lpstr>Слайд 1</vt:lpstr>
      <vt:lpstr>Слайд 2</vt:lpstr>
      <vt:lpstr>Слайд 3</vt:lpstr>
      <vt:lpstr>Слайд 4</vt:lpstr>
      <vt:lpstr>Буква И</vt:lpstr>
      <vt:lpstr>Слайд 6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Admin</cp:lastModifiedBy>
  <cp:revision>19</cp:revision>
  <dcterms:created xsi:type="dcterms:W3CDTF">2014-10-09T14:48:56Z</dcterms:created>
  <dcterms:modified xsi:type="dcterms:W3CDTF">2015-09-28T18:01:31Z</dcterms:modified>
</cp:coreProperties>
</file>