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3" r:id="rId3"/>
    <p:sldId id="274" r:id="rId4"/>
    <p:sldId id="268" r:id="rId5"/>
    <p:sldId id="265" r:id="rId6"/>
    <p:sldId id="257" r:id="rId7"/>
    <p:sldId id="277" r:id="rId8"/>
    <p:sldId id="264" r:id="rId9"/>
    <p:sldId id="271" r:id="rId10"/>
    <p:sldId id="272" r:id="rId11"/>
    <p:sldId id="279" r:id="rId12"/>
    <p:sldId id="278" r:id="rId13"/>
    <p:sldId id="259" r:id="rId14"/>
    <p:sldId id="261" r:id="rId15"/>
    <p:sldId id="260" r:id="rId16"/>
    <p:sldId id="270" r:id="rId17"/>
    <p:sldId id="281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AEC0-CAF1-43B4-B7CB-02C587CFD27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28C82-37CD-4077-A73E-9911242C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8C82-37CD-4077-A73E-9911242C60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436e_305083fe_XL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677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67026">
            <a:off x="354963" y="1583815"/>
            <a:ext cx="8229600" cy="178445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Школьный вечер</a:t>
            </a:r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«Свет родных берёз»</a:t>
            </a:r>
            <a:endParaRPr lang="ru-RU" sz="5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22920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Рыжкова Марина Анатольевна</a:t>
            </a:r>
          </a:p>
          <a:p>
            <a:r>
              <a:rPr lang="ru-RU" sz="2400" dirty="0" smtClean="0"/>
              <a:t>МКОУ «Михайловская СОШ»</a:t>
            </a:r>
          </a:p>
          <a:p>
            <a:r>
              <a:rPr lang="ru-RU" sz="2400" dirty="0" smtClean="0"/>
              <a:t>Воронежской области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_Bol-shie_Vjazjomy__Bratskaja_mogila_pogibshim_vo_vremja_Velikojj_Otechestvennojj_Vojjny_-tn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95736" y="2636912"/>
            <a:ext cx="5157698" cy="3861048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Тихо стоят березы у солдатских могил. Как много они могли бы рассказать о страшной трагедии Великой Отечественной войны. Лучших свидетелей не найти. Последний поцелуй и привет  умирающие солдаты посылали ей, как символу Родины.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84" y="1052736"/>
            <a:ext cx="4258816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Берлин,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err="1" smtClean="0"/>
              <a:t>Трептов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парк</a:t>
            </a:r>
            <a:br>
              <a:rPr lang="ru-RU" b="1" dirty="0" smtClean="0"/>
            </a:br>
            <a:r>
              <a:rPr lang="ru-RU" dirty="0" smtClean="0"/>
              <a:t> и знаменитый монумент Воину-освободителю</a:t>
            </a:r>
            <a:endParaRPr lang="ru-RU" dirty="0"/>
          </a:p>
        </p:txBody>
      </p:sp>
      <p:pic>
        <p:nvPicPr>
          <p:cNvPr id="4" name="Содержимое 3" descr="1273398131_vuchetich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995936" cy="5493729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794074" y="6488668"/>
            <a:ext cx="534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«Растет в Волгограде березка» (муз. М. Агашиной).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593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332656"/>
            <a:ext cx="6300192" cy="3827318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66928"/>
            <a:ext cx="8229600" cy="17910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</a:t>
            </a:r>
            <a:r>
              <a:rPr lang="ru-RU" sz="3200" dirty="0" err="1" smtClean="0"/>
              <a:t>Трептов-перке</a:t>
            </a:r>
            <a:r>
              <a:rPr lang="ru-RU" sz="3200" dirty="0" smtClean="0"/>
              <a:t> белые березы,</a:t>
            </a:r>
            <a:br>
              <a:rPr lang="ru-RU" sz="3200" dirty="0" smtClean="0"/>
            </a:br>
            <a:r>
              <a:rPr lang="ru-RU" sz="3200" dirty="0" smtClean="0"/>
              <a:t>Словно вдовы русские, стоят</a:t>
            </a:r>
            <a:br>
              <a:rPr lang="ru-RU" sz="3200" dirty="0" smtClean="0"/>
            </a:br>
            <a:r>
              <a:rPr lang="ru-RU" sz="3200" dirty="0" smtClean="0"/>
              <a:t>И роняют слезы, а не росы</a:t>
            </a:r>
            <a:br>
              <a:rPr lang="ru-RU" sz="3200" dirty="0" smtClean="0"/>
            </a:br>
            <a:r>
              <a:rPr lang="ru-RU" sz="3200" dirty="0" smtClean="0"/>
              <a:t>На могилы братские солдат.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Песня «Хотят ли русские войны»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795906_60476908_1276852844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412776"/>
            <a:ext cx="2699792" cy="3546919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71014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Россия!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Слово-то какое звонкое и чистое! Как родниковая вода! Крепкое, как алмаз! Нежное, как березка! Дорогое, как мама!</a:t>
            </a:r>
            <a:b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сказал наш известный писатель, «счастье в том, чтобы честно жить, горячо любить и беречь эту огромную землю, которая зовется Родиной».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1850113_0_7ecf7_a000035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431032" y="908720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Русь, Россия испокон века была крестьянской страной, где сочетались труд и нужда, горе и радость… березка – воистину крестьянское дерево. Она напоминает ситцевый платок, побеленную хату, русскую печь, половик, холщовую рубашку, курочку - </a:t>
            </a:r>
            <a:r>
              <a:rPr lang="ru-RU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Рябу</a:t>
            </a:r>
            <a:r>
              <a:rPr lang="ru-RU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кряжистые стволы берез напоминают трудовые мозолистые крестьянские руки, которые делают любую тяжелую работу.</a:t>
            </a:r>
          </a:p>
          <a:p>
            <a:endParaRPr lang="ru-RU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034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-20000"/>
          </a:blip>
          <a:stretch>
            <a:fillRect/>
          </a:stretch>
        </p:blipFill>
        <p:spPr>
          <a:xfrm>
            <a:off x="0" y="0"/>
            <a:ext cx="9143999" cy="685800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301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 бы ни росла береза – всюду она приносит людям радость и свет.</a:t>
            </a:r>
            <a:b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Береза – </a:t>
            </a: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</a:t>
            </a: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России, нашей Родины.</a:t>
            </a:r>
            <a:b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быть ей на наших просторах вечно, потому что вечен наш народ, вечна земля русская!</a:t>
            </a:r>
            <a:b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b="1" i="1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«Россия» - шепчут мне березы,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53517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9672" y="1700808"/>
            <a:ext cx="6226383" cy="4149081"/>
          </a:xfr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5589240"/>
            <a:ext cx="8229600" cy="1057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«Россия» - шепчут камыши,</a:t>
            </a:r>
            <a:br>
              <a:rPr kumimoji="0" lang="ru-RU" sz="44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1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 им тихо вторю: « Русь!»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6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764704"/>
            <a:ext cx="7452320" cy="4975455"/>
          </a:xfrm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«Россия» - ключ журчит в ложбине,</a:t>
            </a:r>
            <a:br>
              <a:rPr kumimoji="0" lang="ru-RU" sz="44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1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336839_beryoza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836712"/>
            <a:ext cx="7524328" cy="5643246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в поле рос, я чубом рус,</a:t>
            </a:r>
            <a:b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 люблю тебя по-русски,</a:t>
            </a:r>
            <a:b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 березовая Русь!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6488668"/>
            <a:ext cx="45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«Отчего так в России берёзы шумят»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181588_0_25a1d_7b45315d_XL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5493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 чего начинается Родина?</a:t>
            </a:r>
            <a:br>
              <a:rPr lang="ru-RU" b="1" dirty="0"/>
            </a:br>
            <a:r>
              <a:rPr lang="ru-RU" b="1" dirty="0"/>
              <a:t>Наверное, с белых берез, </a:t>
            </a:r>
            <a:br>
              <a:rPr lang="ru-RU" b="1" dirty="0"/>
            </a:br>
            <a:r>
              <a:rPr lang="ru-RU" b="1" dirty="0"/>
              <a:t>С их царства сквозного, </a:t>
            </a:r>
            <a:r>
              <a:rPr lang="ru-RU" b="1" dirty="0" smtClean="0"/>
              <a:t>молочного.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545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268760"/>
            <a:ext cx="8748464" cy="558924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91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часто пьянея от светлого дня,</a:t>
            </a:r>
            <a:br>
              <a:rPr lang="ru-RU" sz="2800" dirty="0" smtClean="0"/>
            </a:br>
            <a:r>
              <a:rPr lang="ru-RU" sz="2800" dirty="0" smtClean="0"/>
              <a:t>Я шел наугад по весенним протокам.</a:t>
            </a:r>
            <a:br>
              <a:rPr lang="ru-RU" sz="2800" dirty="0" smtClean="0"/>
            </a:br>
            <a:r>
              <a:rPr lang="ru-RU" sz="2800" dirty="0" smtClean="0"/>
              <a:t>И Родина щедро поила меня</a:t>
            </a:r>
            <a:br>
              <a:rPr lang="ru-RU" sz="2800" dirty="0" smtClean="0"/>
            </a:br>
            <a:r>
              <a:rPr lang="ru-RU" sz="2800" dirty="0" smtClean="0"/>
              <a:t>Березовым соком, березовым соком.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6309320"/>
            <a:ext cx="385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Е. А. </a:t>
            </a:r>
            <a:r>
              <a:rPr lang="ru-RU" dirty="0" err="1" smtClean="0"/>
              <a:t>Баснера</a:t>
            </a:r>
            <a:r>
              <a:rPr lang="ru-RU" dirty="0" smtClean="0"/>
              <a:t> «Берёзовый сок»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309670_4809218_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980728"/>
            <a:ext cx="5580112" cy="58772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78802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И. Грабарь «Иней»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260648"/>
            <a:ext cx="32758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Белая береза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Под  моим окном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Принакрылась снегом,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Точно серебром.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 пушистых ветках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Снежною каймой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Распустились кисти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Белой бахромой.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 стоит береза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сонной тишине,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 горят снежинки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золотом огне.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 зоря, лениво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Обходя кругом,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Обсыпает ветки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Новым серебром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       С. К. Есенин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Самарская Елена  </a:t>
            </a:r>
            <a:br>
              <a:rPr lang="ru-RU" b="1" dirty="0" smtClean="0"/>
            </a:br>
            <a:r>
              <a:rPr lang="ru-RU" b="1" dirty="0" smtClean="0"/>
              <a:t>"Березовая роща" </a:t>
            </a:r>
            <a:endParaRPr lang="ru-RU" dirty="0"/>
          </a:p>
        </p:txBody>
      </p:sp>
      <p:pic>
        <p:nvPicPr>
          <p:cNvPr id="4" name="Содержимое 3" descr="8d48cb9c4e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1" y="2204864"/>
            <a:ext cx="5256584" cy="291026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912-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2204864"/>
            <a:ext cx="63225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Русь моя! Люблю твои березы!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первых лет я с ними рос и жил, 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и набегают слезы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глаза, отвыкшие от слез.</a:t>
            </a:r>
            <a:endParaRPr lang="ru-RU" sz="32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«В</a:t>
            </a:r>
            <a:r>
              <a:rPr lang="ru-RU" sz="3600" dirty="0" smtClean="0"/>
              <a:t> </a:t>
            </a:r>
            <a:r>
              <a:rPr lang="ru-RU" sz="3600" b="1" dirty="0" smtClean="0"/>
              <a:t>березовой</a:t>
            </a:r>
            <a:r>
              <a:rPr lang="ru-RU" sz="3600" dirty="0" smtClean="0"/>
              <a:t> </a:t>
            </a:r>
            <a:r>
              <a:rPr lang="ru-RU" sz="3600" b="1" dirty="0" smtClean="0"/>
              <a:t>роще» </a:t>
            </a:r>
            <a:r>
              <a:rPr lang="ru-RU" sz="3600" dirty="0" smtClean="0"/>
              <a:t>Б. М. Кустодиев</a:t>
            </a:r>
            <a:endParaRPr lang="ru-RU" sz="3600" dirty="0"/>
          </a:p>
        </p:txBody>
      </p:sp>
      <p:pic>
        <p:nvPicPr>
          <p:cNvPr id="4" name="Содержимое 3" descr="larg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11760" y="1196752"/>
            <a:ext cx="4159268" cy="3240360"/>
          </a:xfr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5042118"/>
            <a:ext cx="58183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Ты до того, березонька, красива!</a:t>
            </a:r>
          </a:p>
          <a:p>
            <a:pPr algn="ctr"/>
            <a:r>
              <a:rPr lang="ru-RU" sz="2800" b="1" dirty="0" smtClean="0"/>
              <a:t>И в полдень жаркий, и в часы росы,</a:t>
            </a:r>
          </a:p>
          <a:p>
            <a:pPr algn="ctr"/>
            <a:r>
              <a:rPr lang="ru-RU" sz="2800" b="1" dirty="0" smtClean="0"/>
              <a:t>Что без тебя немыслима Россия.</a:t>
            </a:r>
          </a:p>
          <a:p>
            <a:pPr algn="ctr"/>
            <a:r>
              <a:rPr lang="ru-RU" sz="2800" b="1" dirty="0" smtClean="0"/>
              <a:t>И я немыслим без твоей красы.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11760" y="1412776"/>
            <a:ext cx="4509370" cy="2592288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5013176"/>
            <a:ext cx="47960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поляне, на пригорке,</a:t>
            </a:r>
          </a:p>
          <a:p>
            <a:r>
              <a:rPr lang="ru-RU" sz="2800" b="1" dirty="0" smtClean="0"/>
              <a:t>Под окном, среди полей</a:t>
            </a:r>
          </a:p>
          <a:p>
            <a:r>
              <a:rPr lang="ru-RU" sz="2800" b="1" dirty="0" err="1" smtClean="0"/>
              <a:t>Белокорые</a:t>
            </a:r>
            <a:r>
              <a:rPr lang="ru-RU" sz="2800" b="1" dirty="0" smtClean="0"/>
              <a:t> березки – символ</a:t>
            </a:r>
          </a:p>
          <a:p>
            <a:r>
              <a:rPr lang="ru-RU" sz="2800" b="1" dirty="0" smtClean="0"/>
              <a:t>Родины моей.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01253" y="6309320"/>
            <a:ext cx="324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«Во поле берёза стояла»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984776" cy="7647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Исаак Левитан. «Березовая роща»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+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4788025" cy="6858000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556792"/>
            <a:ext cx="3970784" cy="329837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Стоят три березки у Вечного огня в любом уголке России, потому что каждый четвертый россиянин погиб во время Великой Отечественной войны.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6165304"/>
            <a:ext cx="26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«Русские берёзы»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445</Words>
  <Application>Microsoft Office PowerPoint</Application>
  <PresentationFormat>Экран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Школьный вечер «Свет родных берёз»</vt:lpstr>
      <vt:lpstr>С чего начинается Родина? Наверное, с белых берез,  С их царства сквозного, молочного. </vt:lpstr>
      <vt:lpstr>Как часто пьянея от светлого дня, Я шел наугад по весенним протокам. И Родина щедро поила меня Березовым соком, березовым соком. </vt:lpstr>
      <vt:lpstr>И. Грабарь «Иней»</vt:lpstr>
      <vt:lpstr>Самарская Елена   "Березовая роща" </vt:lpstr>
      <vt:lpstr>Слайд 6</vt:lpstr>
      <vt:lpstr>«В березовой роще» Б. М. Кустодиев</vt:lpstr>
      <vt:lpstr>Исаак Левитан. «Березовая роща»</vt:lpstr>
      <vt:lpstr>Стоят три березки у Вечного огня в любом уголке России, потому что каждый четвертый россиянин погиб во время Великой Отечественной войны. </vt:lpstr>
      <vt:lpstr>Слайд 10</vt:lpstr>
      <vt:lpstr>Берлин,  Трептов - парк  и знаменитый монумент Воину-освободителю</vt:lpstr>
      <vt:lpstr>В Трептов-перке белые березы, Словно вдовы русские, стоят И роняют слезы, а не росы На могилы братские солдат. </vt:lpstr>
      <vt:lpstr> Россия! Слово-то какое звонкое и чистое! Как родниковая вода! Крепкое, как алмаз! Нежное, как березка! Дорогое, как мама! Как сказал наш известный писатель, «счастье в том, чтобы честно жить, горячо любить и беречь эту огромную землю, которая зовется Родиной». </vt:lpstr>
      <vt:lpstr>Слайд 14</vt:lpstr>
      <vt:lpstr> Где  бы ни росла береза – всюду она приносит людям радость и свет.  Береза – символ России, нашей Родины.  И быть ей на наших просторах вечно, потому что вечен наш народ, вечна земля русская! </vt:lpstr>
      <vt:lpstr>«Россия» - шепчут мне березы, </vt:lpstr>
      <vt:lpstr>И я им тихо вторю: « Русь!» </vt:lpstr>
      <vt:lpstr>Я в поле рос, я чубом рус, И я люблю тебя по-русски, Моя березовая Русь!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52</cp:revision>
  <dcterms:created xsi:type="dcterms:W3CDTF">2014-05-04T15:49:54Z</dcterms:created>
  <dcterms:modified xsi:type="dcterms:W3CDTF">2015-12-17T20:21:02Z</dcterms:modified>
</cp:coreProperties>
</file>