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1" r:id="rId3"/>
    <p:sldId id="272" r:id="rId4"/>
    <p:sldId id="273" r:id="rId5"/>
    <p:sldId id="276" r:id="rId6"/>
    <p:sldId id="277" r:id="rId7"/>
    <p:sldId id="286" r:id="rId8"/>
    <p:sldId id="280" r:id="rId9"/>
    <p:sldId id="285" r:id="rId10"/>
    <p:sldId id="279" r:id="rId11"/>
    <p:sldId id="281" r:id="rId12"/>
    <p:sldId id="292" r:id="rId13"/>
    <p:sldId id="284" r:id="rId14"/>
    <p:sldId id="293" r:id="rId15"/>
    <p:sldId id="291" r:id="rId16"/>
    <p:sldId id="282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7865-156D-47D8-939C-D29CFEA3B7A8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51F9-4A1C-4942-B190-289B95FDF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6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7865-156D-47D8-939C-D29CFEA3B7A8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51F9-4A1C-4942-B190-289B95FDF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7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7865-156D-47D8-939C-D29CFEA3B7A8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51F9-4A1C-4942-B190-289B95FDF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2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7865-156D-47D8-939C-D29CFEA3B7A8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51F9-4A1C-4942-B190-289B95FDF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7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7865-156D-47D8-939C-D29CFEA3B7A8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51F9-4A1C-4942-B190-289B95FDF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0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7865-156D-47D8-939C-D29CFEA3B7A8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51F9-4A1C-4942-B190-289B95FDF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2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7865-156D-47D8-939C-D29CFEA3B7A8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51F9-4A1C-4942-B190-289B95FDF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8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7865-156D-47D8-939C-D29CFEA3B7A8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51F9-4A1C-4942-B190-289B95FDF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8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7865-156D-47D8-939C-D29CFEA3B7A8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51F9-4A1C-4942-B190-289B95FDF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1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7865-156D-47D8-939C-D29CFEA3B7A8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51F9-4A1C-4942-B190-289B95FDF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5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7865-156D-47D8-939C-D29CFEA3B7A8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51F9-4A1C-4942-B190-289B95FDF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66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C7865-156D-47D8-939C-D29CFEA3B7A8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51F9-4A1C-4942-B190-289B95FDF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2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Словари – наши друзья!</a:t>
            </a:r>
            <a:endParaRPr lang="ru-RU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90" y="3153569"/>
            <a:ext cx="2797352" cy="25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87828" y="449102"/>
            <a:ext cx="86833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Задание 3.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«Орфография».</a:t>
            </a:r>
          </a:p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1214" y="1911528"/>
            <a:ext cx="76977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В…н…грет.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Буль..н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кури..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ый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с 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фрикад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..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льками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К..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тлеты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сви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..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ые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К..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мпот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груш..во..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алыч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..вый.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Кисель клюкве...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ый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П..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рожное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б..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сквитное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69542" y="334572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нн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52742" y="2647529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37493" y="228468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е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16681" y="22663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н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77079" y="2275761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332172" y="188587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е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39918" y="1885871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47275" y="3758187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64764" y="3036569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770450" y="263817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н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39184" y="3016632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828422" y="3028487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434097" y="3031372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680150" y="3724400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857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7828" y="449102"/>
            <a:ext cx="86833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Задание 4.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«Диктор».</a:t>
            </a:r>
          </a:p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742249"/>
              </p:ext>
            </p:extLst>
          </p:nvPr>
        </p:nvGraphicFramePr>
        <p:xfrm>
          <a:off x="587828" y="2023788"/>
          <a:ext cx="7886700" cy="3531870"/>
        </p:xfrm>
        <a:graphic>
          <a:graphicData uri="http://schemas.openxmlformats.org/drawingml/2006/table">
            <a:tbl>
              <a:tblPr firstRow="1" firstCol="1" bandRow="1"/>
              <a:tblGrid>
                <a:gridCol w="2628900"/>
                <a:gridCol w="2148374"/>
                <a:gridCol w="310942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баловать</a:t>
                      </a:r>
                    </a:p>
                  </a:txBody>
                  <a:tcPr marL="161925" marR="161925" marT="161925" marB="161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интерьер</a:t>
                      </a:r>
                    </a:p>
                  </a:txBody>
                  <a:tcPr marL="161925" marR="161925" marT="161925" marB="161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пересоленный</a:t>
                      </a:r>
                    </a:p>
                  </a:txBody>
                  <a:tcPr marL="161925" marR="161925" marT="161925" marB="161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</a:t>
                      </a:r>
                    </a:p>
                  </a:txBody>
                  <a:tcPr marL="161925" marR="161925" marT="161925" marB="161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столяр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щавель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H="1">
            <a:off x="1884784" y="2118047"/>
            <a:ext cx="37322" cy="139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304522" y="4499894"/>
            <a:ext cx="37322" cy="139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093029" y="3311521"/>
            <a:ext cx="37322" cy="139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633815" y="2164697"/>
            <a:ext cx="37322" cy="139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301550" y="4503292"/>
            <a:ext cx="37322" cy="139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844351" y="3283531"/>
            <a:ext cx="37322" cy="139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288833" y="4499893"/>
            <a:ext cx="37322" cy="139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678773" y="3305669"/>
            <a:ext cx="37322" cy="139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051871" y="2132037"/>
            <a:ext cx="37322" cy="139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2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2906" y="1885040"/>
            <a:ext cx="86833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Задание 5. </a:t>
            </a:r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«Русско-английский словарь».</a:t>
            </a:r>
          </a:p>
          <a:p>
            <a:pPr algn="ctr"/>
            <a:endParaRPr lang="ru-RU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8506" y="401680"/>
            <a:ext cx="86833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Задание 5.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«Русско-английский словарь».</a:t>
            </a:r>
          </a:p>
          <a:p>
            <a:pPr algn="ctr"/>
            <a:endParaRPr lang="ru-RU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7508" y="982096"/>
            <a:ext cx="86833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Грубая ткань -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roughcloth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Грубый человек -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rudeperson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Undergo (</a:t>
            </a:r>
            <a:r>
              <a:rPr lang="ru-RU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впрош.вр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.) -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underwent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Л.- 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лицо</a:t>
            </a:r>
          </a:p>
          <a:p>
            <a:pPr algn="ctr"/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ctr"/>
            <a:endParaRPr lang="ru-RU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8506" y="401680"/>
            <a:ext cx="86833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Задание 5.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«Русско-английский словарь».</a:t>
            </a:r>
          </a:p>
          <a:p>
            <a:pPr algn="ctr"/>
            <a:endParaRPr lang="ru-RU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6188" y="875092"/>
            <a:ext cx="8683301" cy="2597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Учиться в школе-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to go to school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Учиться в университете –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                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to study at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university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Spring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 </a:t>
            </a:r>
            <a:r>
              <a:rPr lang="ru-RU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прош.вр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.)- 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sprang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Сравн. ст.-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сравнительная степень </a:t>
            </a:r>
          </a:p>
          <a:p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          </a:t>
            </a:r>
          </a:p>
          <a:p>
            <a:endParaRPr lang="ru-RU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8506" y="401680"/>
            <a:ext cx="86833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Задание 5.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«Русско-английский словарь».</a:t>
            </a:r>
          </a:p>
          <a:p>
            <a:pPr algn="ctr"/>
            <a:endParaRPr lang="ru-RU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8052" y="1069646"/>
            <a:ext cx="86833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Пирог с вареньем -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ajamtart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Пирог с мясом -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ameatpie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Oversleep(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 </a:t>
            </a:r>
            <a:r>
              <a:rPr lang="ru-RU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прош.вр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.) -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overslept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Разг. -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разговорное (слово)</a:t>
            </a:r>
          </a:p>
          <a:p>
            <a:endParaRPr lang="ru-RU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7828" y="449102"/>
            <a:ext cx="86833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Задание 6.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«Мудрено сотворено».</a:t>
            </a:r>
          </a:p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477" y="2281535"/>
            <a:ext cx="84599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В</a:t>
            </a:r>
            <a:r>
              <a:rPr lang="ru-RU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ерста коломенская 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–</a:t>
            </a:r>
          </a:p>
          <a:p>
            <a:pPr>
              <a:spcAft>
                <a:spcPts val="0"/>
              </a:spcAft>
            </a:pPr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К</a:t>
            </a:r>
            <a:r>
              <a:rPr lang="ru-RU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рокодиловы слезы –</a:t>
            </a:r>
          </a:p>
          <a:p>
            <a:pPr>
              <a:spcAft>
                <a:spcPts val="0"/>
              </a:spcAft>
            </a:pPr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Т</a:t>
            </a:r>
            <a:r>
              <a:rPr lang="ru-RU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очить лясы 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–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477" y="2808905"/>
            <a:ext cx="8632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ч</a:t>
            </a:r>
            <a:r>
              <a:rPr lang="ru-RU" sz="3200" b="1" i="0" u="none" strike="noStrik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еловек</a:t>
            </a:r>
            <a:r>
              <a:rPr lang="ru-RU" sz="3200" b="1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 очень высокого роста; верзила.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0163" y="4878097"/>
            <a:ext cx="5182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р</a:t>
            </a:r>
            <a:r>
              <a:rPr lang="ru-RU" sz="3200" b="1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азговаривать, болтать.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511" y="3966886"/>
            <a:ext cx="9233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ф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альшивые слёзы, притворные сожаления</a:t>
            </a:r>
            <a:r>
              <a:rPr lang="ru-RU" sz="3200" b="1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062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9314" y="718457"/>
            <a:ext cx="81751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И тебе всегда, как другу,</a:t>
            </a:r>
          </a:p>
          <a:p>
            <a:pPr algn="just">
              <a:spcAft>
                <a:spcPts val="0"/>
              </a:spcAft>
            </a:pPr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Оказать готов услугу</a:t>
            </a:r>
          </a:p>
          <a:p>
            <a:pPr algn="just">
              <a:spcAft>
                <a:spcPts val="0"/>
              </a:spcAft>
            </a:pPr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Русской речи государь</a:t>
            </a:r>
          </a:p>
          <a:p>
            <a:pPr algn="just">
              <a:spcAft>
                <a:spcPts val="0"/>
              </a:spcAft>
            </a:pPr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По прозванию </a:t>
            </a:r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Словарь</a:t>
            </a:r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!</a:t>
            </a:r>
          </a:p>
          <a:p>
            <a:pPr algn="just">
              <a:spcAft>
                <a:spcPts val="0"/>
              </a:spcAft>
            </a:pPr>
            <a:r>
              <a:rPr lang="ru-RU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02" y="3637869"/>
            <a:ext cx="2565627" cy="285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3640">
            <a:off x="2496867" y="498383"/>
            <a:ext cx="3873856" cy="58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5" y="445430"/>
            <a:ext cx="7436499" cy="589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29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341" y="1199955"/>
            <a:ext cx="5879841" cy="44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842" y="505086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Разминка.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Игра 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«Дежурная буква».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39" y="1641571"/>
            <a:ext cx="5069436" cy="51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41175" y="589061"/>
            <a:ext cx="86833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Задание 1.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«Знакомство со словарями».</a:t>
            </a:r>
          </a:p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7477" y="231362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«Встал ни свет, ни заря с первыми петухами. Утренняя гимнастика вогнала меня в пот, и я на всех парусах помчался к речке. От холодной воды у меня побежали мурашки, но я с горем пополам умылся и отправился на кухню. Ароматные запахи вызвали волчий аппетит, и у меня потекли слюнки».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" y="2099526"/>
            <a:ext cx="2966565" cy="4226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85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59836" y="635714"/>
            <a:ext cx="86833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Задание 1.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«Знакомство со словарями».</a:t>
            </a:r>
          </a:p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7437" y="269820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«Мама предложила мне биточки, фрикадельки, винегрет, чай, какао. Но я съел бутерброд, торт и выпил чашку кофе с сахаром».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2" y="2026591"/>
            <a:ext cx="2909919" cy="436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59836" y="635714"/>
            <a:ext cx="86833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Задание 1.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«Знакомство со словарями».</a:t>
            </a:r>
          </a:p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2081" y="302477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«Да, ничего не скажешь, замысловатые слова. Ну всё, пора за работу: думать, ломать голову, размышлять, соображать, работать головой, шевелить мозгами».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6" y="1961277"/>
            <a:ext cx="3069772" cy="44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4426" y="261409"/>
            <a:ext cx="86833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Задание 2.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«Что означают слова?».</a:t>
            </a:r>
          </a:p>
          <a:p>
            <a:r>
              <a:rPr lang="ru-RU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Абевега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- 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Гача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–</a:t>
            </a:r>
          </a:p>
          <a:p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Абракадабра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– </a:t>
            </a:r>
          </a:p>
          <a:p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Выя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– </a:t>
            </a: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Веверица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–</a:t>
            </a:r>
          </a:p>
          <a:p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Вежа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-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062" y="1374793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алфавит, азбука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1091" y="1941934"/>
            <a:ext cx="64684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б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ёдра, части ног от колен </a:t>
            </a: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до таза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8277" y="2919812"/>
            <a:ext cx="51171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т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аинственное слово, </a:t>
            </a: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род заговора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0618" y="3849005"/>
            <a:ext cx="1032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шея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7233" y="4293308"/>
            <a:ext cx="58881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ушной зверёк, которым</a:t>
            </a: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платили дань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CC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0721" y="5343695"/>
            <a:ext cx="4453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знающий, ученый</a:t>
            </a:r>
            <a:r>
              <a:rPr lang="ru-RU" sz="36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5355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280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Helvetica</vt:lpstr>
      <vt:lpstr>Times New Roman</vt:lpstr>
      <vt:lpstr>Тема Office</vt:lpstr>
      <vt:lpstr>Словари – наши друзья!</vt:lpstr>
      <vt:lpstr>Презентация PowerPoint</vt:lpstr>
      <vt:lpstr>Презентация PowerPoint</vt:lpstr>
      <vt:lpstr>Презентация PowerPoint</vt:lpstr>
      <vt:lpstr>Разминка.  Игра «Дежурная буква».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Словари – наши друзья!</dc:title>
  <dc:creator>User</dc:creator>
  <cp:lastModifiedBy>User</cp:lastModifiedBy>
  <cp:revision>33</cp:revision>
  <dcterms:created xsi:type="dcterms:W3CDTF">2015-12-09T17:44:27Z</dcterms:created>
  <dcterms:modified xsi:type="dcterms:W3CDTF">2015-12-20T10:11:14Z</dcterms:modified>
</cp:coreProperties>
</file>