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0" r:id="rId3"/>
    <p:sldId id="258" r:id="rId4"/>
    <p:sldId id="260" r:id="rId5"/>
    <p:sldId id="261" r:id="rId6"/>
    <p:sldId id="264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4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6868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Игра – путешествие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7800" y="1600200"/>
            <a:ext cx="6231514" cy="120032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Страна Знаний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048000"/>
            <a:ext cx="3657600" cy="3352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152400"/>
            <a:ext cx="8686800" cy="685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1 СТАНЦИЯ «Языкознание»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95600" y="1143000"/>
          <a:ext cx="5943600" cy="548640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899317"/>
                <a:gridCol w="3044283"/>
              </a:tblGrid>
              <a:tr h="470897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Единственное число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Множественное число</a:t>
                      </a:r>
                      <a:endParaRPr lang="ru-RU" sz="1900" b="1" dirty="0"/>
                    </a:p>
                  </a:txBody>
                  <a:tcPr/>
                </a:tc>
              </a:tr>
              <a:tr h="501551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Бедро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b="1" dirty="0"/>
                    </a:p>
                  </a:txBody>
                  <a:tcPr/>
                </a:tc>
              </a:tr>
              <a:tr h="501551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День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b="1" dirty="0"/>
                    </a:p>
                  </a:txBody>
                  <a:tcPr/>
                </a:tc>
              </a:tr>
              <a:tr h="501551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Лень  *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b="1" dirty="0"/>
                    </a:p>
                  </a:txBody>
                  <a:tcPr/>
                </a:tc>
              </a:tr>
              <a:tr h="501551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Козлёнок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b="1" dirty="0"/>
                    </a:p>
                  </a:txBody>
                  <a:tcPr/>
                </a:tc>
              </a:tr>
              <a:tr h="501551">
                <a:tc>
                  <a:txBody>
                    <a:bodyPr/>
                    <a:lstStyle/>
                    <a:p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Щипцы</a:t>
                      </a:r>
                      <a:r>
                        <a:rPr lang="ru-RU" sz="1900" b="1" baseline="0" dirty="0" smtClean="0"/>
                        <a:t> *</a:t>
                      </a:r>
                      <a:endParaRPr lang="ru-RU" sz="1900" b="1" dirty="0"/>
                    </a:p>
                  </a:txBody>
                  <a:tcPr/>
                </a:tc>
              </a:tr>
              <a:tr h="501551">
                <a:tc>
                  <a:txBody>
                    <a:bodyPr/>
                    <a:lstStyle/>
                    <a:p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Успехи</a:t>
                      </a:r>
                      <a:endParaRPr lang="ru-RU" sz="1900" b="1" dirty="0"/>
                    </a:p>
                  </a:txBody>
                  <a:tcPr/>
                </a:tc>
              </a:tr>
              <a:tr h="501551">
                <a:tc>
                  <a:txBody>
                    <a:bodyPr/>
                    <a:lstStyle/>
                    <a:p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Пони *</a:t>
                      </a:r>
                      <a:endParaRPr lang="ru-RU" sz="1900" b="1" dirty="0"/>
                    </a:p>
                  </a:txBody>
                  <a:tcPr/>
                </a:tc>
              </a:tr>
              <a:tr h="501551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Ведро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b="1" dirty="0"/>
                    </a:p>
                  </a:txBody>
                  <a:tcPr/>
                </a:tc>
              </a:tr>
              <a:tr h="501551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Метро *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 </a:t>
                      </a:r>
                      <a:endParaRPr lang="ru-RU" sz="1900" b="1" dirty="0"/>
                    </a:p>
                  </a:txBody>
                  <a:tcPr/>
                </a:tc>
              </a:tr>
              <a:tr h="501551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Пень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86200"/>
            <a:ext cx="2590800" cy="2743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962400"/>
            <a:ext cx="2743200" cy="2590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0"/>
            <a:ext cx="8305800" cy="9144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2 станция «Поляна загадок»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1143000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Хоть не шляпа, а с полями,</a:t>
            </a:r>
          </a:p>
          <a:p>
            <a:r>
              <a:rPr lang="ru-RU" dirty="0" smtClean="0"/>
              <a:t>Не цветок, а с корешком,</a:t>
            </a:r>
          </a:p>
          <a:p>
            <a:r>
              <a:rPr lang="ru-RU" dirty="0" smtClean="0"/>
              <a:t>Разговаривает с нами</a:t>
            </a:r>
          </a:p>
          <a:p>
            <a:r>
              <a:rPr lang="ru-RU" dirty="0" smtClean="0"/>
              <a:t>Терпеливым языком.                        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27432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То я в клетку, то в линейку,</a:t>
            </a:r>
          </a:p>
          <a:p>
            <a:r>
              <a:rPr lang="ru-RU" dirty="0" smtClean="0"/>
              <a:t>Написать по мне сумей-ка</a:t>
            </a:r>
          </a:p>
          <a:p>
            <a:r>
              <a:rPr lang="ru-RU" dirty="0" smtClean="0"/>
              <a:t>Можешь и нарисовать</a:t>
            </a:r>
          </a:p>
          <a:p>
            <a:r>
              <a:rPr lang="ru-RU" dirty="0" smtClean="0"/>
              <a:t>Называюсь я … 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1000" y="4495800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Новый дом несу в руке,</a:t>
            </a:r>
          </a:p>
          <a:p>
            <a:r>
              <a:rPr lang="ru-RU" dirty="0" smtClean="0"/>
              <a:t>Двери дома на замке.</a:t>
            </a:r>
          </a:p>
          <a:p>
            <a:r>
              <a:rPr lang="ru-RU" dirty="0" smtClean="0"/>
              <a:t>Тут жильцы бумажные,</a:t>
            </a:r>
          </a:p>
          <a:p>
            <a:r>
              <a:rPr lang="ru-RU" dirty="0" smtClean="0"/>
              <a:t>Все ужасно важные.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43400" y="1143000"/>
            <a:ext cx="266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Черные, кривые</a:t>
            </a:r>
          </a:p>
          <a:p>
            <a:r>
              <a:rPr lang="ru-RU" dirty="0" smtClean="0"/>
              <a:t>От рожденья все немые,</a:t>
            </a:r>
          </a:p>
          <a:p>
            <a:r>
              <a:rPr lang="ru-RU" dirty="0" smtClean="0"/>
              <a:t>Станут в ряд –</a:t>
            </a:r>
          </a:p>
          <a:p>
            <a:r>
              <a:rPr lang="ru-RU" dirty="0" smtClean="0"/>
              <a:t>Сейчас заговорят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67200" y="2819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5. Белый зайчик прыгает по зеленому полю.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38400" y="228600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(Книга)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38400" y="3810000"/>
            <a:ext cx="1081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(Тетрадь)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90800" y="5562600"/>
            <a:ext cx="1257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(Портфель)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96000" y="2362200"/>
            <a:ext cx="989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(Буквы)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53200" y="3276600"/>
            <a:ext cx="1536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(Мел и доска)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781800" cy="76200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3 Станция «Берег удивления»</a:t>
            </a:r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9800" y="1143000"/>
            <a:ext cx="693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Предлагаю поставить цифры по порядку и прочитать слово.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28194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rabicPlain" startAt="7"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3	2	6	1	4	5</a:t>
            </a:r>
          </a:p>
          <a:p>
            <a:pPr marL="742950" indent="-742950"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!	Н	М	Ы	У	И	Ц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0438" y="4343400"/>
            <a:ext cx="65806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У М Н И Ц Ы !</a:t>
            </a:r>
            <a:endParaRPr lang="ru-RU" sz="66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495800"/>
            <a:ext cx="2204085" cy="2133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609600"/>
          </a:xfrm>
        </p:spPr>
        <p:txBody>
          <a:bodyPr>
            <a:noAutofit/>
          </a:bodyPr>
          <a:lstStyle/>
          <a:p>
            <a:pPr algn="ctr"/>
            <a:r>
              <a:rPr lang="ru-RU" b="1" cap="none" dirty="0" smtClean="0"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СТАНЦИЯ «ЗАГАДОЧНЫЙ ЛЕС»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8600" y="1752600"/>
            <a:ext cx="38862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Вставайте дружно всякий раз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Когда учитель входит в ………..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2) Спросить ты хочешь – не кричи,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А только руку ……………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В нашей школе есть закон –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Вход неряхам …………….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11430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этом лесу поселились правила для первоклассников (ДОСКАЖИ СЛОВЕЧКО)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1752600"/>
            <a:ext cx="3886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 Парта – это не кровать,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И на ней нельзя ………..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5) На уроках не болтай,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Как заморский …………..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6) Содержи всегда в порядке 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Книжки, парту и ………….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4495800"/>
            <a:ext cx="5562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дразни, не зазнавайся,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школе всем помочь старайся.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Зря не хмурься, будь смелей –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найдешь себе друзей.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такие правила. Их нужно помнить.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41248"/>
          </a:xfrm>
        </p:spPr>
        <p:txBody>
          <a:bodyPr/>
          <a:lstStyle/>
          <a:p>
            <a:pPr algn="ctr"/>
            <a:r>
              <a:rPr lang="ru-RU" b="1" dirty="0" smtClean="0"/>
              <a:t>5 станция «Страна знаний»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5769" t="4412" r="7692" b="4412"/>
          <a:stretch>
            <a:fillRect/>
          </a:stretch>
        </p:blipFill>
        <p:spPr bwMode="auto">
          <a:xfrm>
            <a:off x="5791200" y="1905000"/>
            <a:ext cx="3124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57200" y="1725015"/>
            <a:ext cx="5105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МРАНЕНЦТ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РАНЕЦ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АВИ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ЮЖЯТАРЬ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ТЕТРАД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ЬСЦУ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ЕИ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ПЕНАЛ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РУКПЕАЛН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ОГТА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ЛАСТИК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СМКТИ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АМБАР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ЕДАДВОЙКА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ТРОЙКАЕЛКАПЯТЁРКА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ДОМО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ЛИНЕЙКА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НТЯЙ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219200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Среди слов найдите те предметы, которые нужны в школе:</a:t>
            </a:r>
            <a:endParaRPr lang="ru-RU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67000"/>
            <a:ext cx="4267200" cy="394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нашей стране ежегодно 1 сентября отмечают праздник День Знаний. Своё название он получил благодаря тому, что является первым днём осени, когда начинается новый учебный год во всех российских школах, а так же средних и высших учебных заведениях.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048000"/>
            <a:ext cx="495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День Знаний – это первые звонки и волнения, море цветов и белых бантов,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и, конечно, традиционные уроки мира. Этот самый долгожданный день для тех, кто впервые переступит школьный порог.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3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E5BCDC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2060"/>
    </a:dk2>
    <a:lt2>
      <a:srgbClr val="DBF5F9"/>
    </a:lt2>
    <a:accent1>
      <a:srgbClr val="0F6FC6"/>
    </a:accent1>
    <a:accent2>
      <a:srgbClr val="009DD9"/>
    </a:accent2>
    <a:accent3>
      <a:srgbClr val="B5EBE2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rgbClr val="006600"/>
    </a:dk1>
    <a:lt1>
      <a:srgbClr val="FFFFFF"/>
    </a:lt1>
    <a:dk2>
      <a:srgbClr val="008000"/>
    </a:dk2>
    <a:lt2>
      <a:srgbClr val="FFFFB7"/>
    </a:lt2>
    <a:accent1>
      <a:srgbClr val="99CC00"/>
    </a:accent1>
    <a:accent2>
      <a:srgbClr val="00CC00"/>
    </a:accent2>
    <a:accent3>
      <a:srgbClr val="AAC0AA"/>
    </a:accent3>
    <a:accent4>
      <a:srgbClr val="DADADA"/>
    </a:accent4>
    <a:accent5>
      <a:srgbClr val="CAE2AA"/>
    </a:accent5>
    <a:accent6>
      <a:srgbClr val="0AFF0A"/>
    </a:accent6>
    <a:hlink>
      <a:srgbClr val="99FF66"/>
    </a:hlink>
    <a:folHlink>
      <a:srgbClr val="FFFF66"/>
    </a:folHlink>
  </a:clrScheme>
</a:themeOverride>
</file>

<file path=ppt/theme/themeOverride3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002060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202</TotalTime>
  <Words>312</Words>
  <Application>Microsoft Office PowerPoint</Application>
  <PresentationFormat>Экран (4:3)</PresentationFormat>
  <Paragraphs>81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Игра – путешествие </vt:lpstr>
      <vt:lpstr>1 СТАНЦИЯ «Языкознание»</vt:lpstr>
      <vt:lpstr>2 станция «Поляна загадок»</vt:lpstr>
      <vt:lpstr>3 Станция «Берег удивления»</vt:lpstr>
      <vt:lpstr>4 СТАНЦИЯ «ЗАГАДОЧНЫЙ ЛЕС»</vt:lpstr>
      <vt:lpstr>5 станция «Страна знаний»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Ксения</cp:lastModifiedBy>
  <cp:revision>29</cp:revision>
  <dcterms:created xsi:type="dcterms:W3CDTF">2011-08-01T04:08:44Z</dcterms:created>
  <dcterms:modified xsi:type="dcterms:W3CDTF">2015-12-19T07:16:12Z</dcterms:modified>
</cp:coreProperties>
</file>