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8" r:id="rId1"/>
  </p:sldMasterIdLst>
  <p:sldIdLst>
    <p:sldId id="274" r:id="rId2"/>
    <p:sldId id="275" r:id="rId3"/>
    <p:sldId id="260" r:id="rId4"/>
    <p:sldId id="277" r:id="rId5"/>
    <p:sldId id="276" r:id="rId6"/>
    <p:sldId id="261" r:id="rId7"/>
    <p:sldId id="278" r:id="rId8"/>
    <p:sldId id="262" r:id="rId9"/>
    <p:sldId id="263" r:id="rId10"/>
    <p:sldId id="280" r:id="rId11"/>
    <p:sldId id="281" r:id="rId12"/>
    <p:sldId id="272" r:id="rId13"/>
    <p:sldId id="273" r:id="rId14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68" autoAdjust="0"/>
    <p:restoredTop sz="94709" autoAdjust="0"/>
  </p:normalViewPr>
  <p:slideViewPr>
    <p:cSldViewPr>
      <p:cViewPr varScale="1">
        <p:scale>
          <a:sx n="74" d="100"/>
          <a:sy n="74" d="100"/>
        </p:scale>
        <p:origin x="-126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8805863" cy="6858000"/>
            <a:chOff x="0" y="0"/>
            <a:chExt cx="5547" cy="4320"/>
          </a:xfrm>
        </p:grpSpPr>
        <p:grpSp>
          <p:nvGrpSpPr>
            <p:cNvPr id="5" name="Group 3"/>
            <p:cNvGrpSpPr>
              <a:grpSpLocks/>
            </p:cNvGrpSpPr>
            <p:nvPr userDrawn="1"/>
          </p:nvGrpSpPr>
          <p:grpSpPr bwMode="auto">
            <a:xfrm rot="-215207">
              <a:off x="3690" y="234"/>
              <a:ext cx="1857" cy="3625"/>
              <a:chOff x="3010" y="778"/>
              <a:chExt cx="1857" cy="3625"/>
            </a:xfrm>
          </p:grpSpPr>
          <p:sp>
            <p:nvSpPr>
              <p:cNvPr id="39" name="Freeform 4"/>
              <p:cNvSpPr>
                <a:spLocks/>
              </p:cNvSpPr>
              <p:nvPr userDrawn="1"/>
            </p:nvSpPr>
            <p:spPr bwMode="ltGray">
              <a:xfrm rot="12185230" flipV="1">
                <a:off x="3533" y="777"/>
                <a:ext cx="1333" cy="1485"/>
              </a:xfrm>
              <a:custGeom>
                <a:avLst/>
                <a:gdLst/>
                <a:ahLst/>
                <a:cxnLst>
                  <a:cxn ang="0">
                    <a:pos x="16" y="370"/>
                  </a:cxn>
                  <a:cxn ang="0">
                    <a:pos x="6" y="341"/>
                  </a:cxn>
                  <a:cxn ang="0">
                    <a:pos x="0" y="289"/>
                  </a:cxn>
                  <a:cxn ang="0">
                    <a:pos x="4" y="222"/>
                  </a:cxn>
                  <a:cxn ang="0">
                    <a:pos x="25" y="151"/>
                  </a:cxn>
                  <a:cxn ang="0">
                    <a:pos x="69" y="84"/>
                  </a:cxn>
                  <a:cxn ang="0">
                    <a:pos x="142" y="31"/>
                  </a:cxn>
                  <a:cxn ang="0">
                    <a:pos x="247" y="2"/>
                  </a:cxn>
                  <a:cxn ang="0">
                    <a:pos x="380" y="9"/>
                  </a:cxn>
                  <a:cxn ang="0">
                    <a:pos x="484" y="68"/>
                  </a:cxn>
                  <a:cxn ang="0">
                    <a:pos x="554" y="165"/>
                  </a:cxn>
                  <a:cxn ang="0">
                    <a:pos x="591" y="284"/>
                  </a:cxn>
                  <a:cxn ang="0">
                    <a:pos x="595" y="409"/>
                  </a:cxn>
                  <a:cxn ang="0">
                    <a:pos x="566" y="525"/>
                  </a:cxn>
                  <a:cxn ang="0">
                    <a:pos x="507" y="615"/>
                  </a:cxn>
                  <a:cxn ang="0">
                    <a:pos x="417" y="663"/>
                  </a:cxn>
                  <a:cxn ang="0">
                    <a:pos x="389" y="659"/>
                  </a:cxn>
                  <a:cxn ang="0">
                    <a:pos x="441" y="617"/>
                  </a:cxn>
                  <a:cxn ang="0">
                    <a:pos x="482" y="544"/>
                  </a:cxn>
                  <a:cxn ang="0">
                    <a:pos x="509" y="454"/>
                  </a:cxn>
                  <a:cxn ang="0">
                    <a:pos x="520" y="355"/>
                  </a:cxn>
                  <a:cxn ang="0">
                    <a:pos x="514" y="258"/>
                  </a:cxn>
                  <a:cxn ang="0">
                    <a:pos x="485" y="174"/>
                  </a:cxn>
                  <a:cxn ang="0">
                    <a:pos x="433" y="112"/>
                  </a:cxn>
                  <a:cxn ang="0">
                    <a:pos x="341" y="75"/>
                  </a:cxn>
                  <a:cxn ang="0">
                    <a:pos x="246" y="61"/>
                  </a:cxn>
                  <a:cxn ang="0">
                    <a:pos x="174" y="71"/>
                  </a:cxn>
                  <a:cxn ang="0">
                    <a:pos x="121" y="101"/>
                  </a:cxn>
                  <a:cxn ang="0">
                    <a:pos x="84" y="149"/>
                  </a:cxn>
                  <a:cxn ang="0">
                    <a:pos x="57" y="206"/>
                  </a:cxn>
                  <a:cxn ang="0">
                    <a:pos x="40" y="272"/>
                  </a:cxn>
                  <a:cxn ang="0">
                    <a:pos x="28" y="339"/>
                  </a:cxn>
                </a:cxnLst>
                <a:rect l="0" t="0" r="r" b="b"/>
                <a:pathLst>
                  <a:path w="596" h="666">
                    <a:moveTo>
                      <a:pt x="22" y="372"/>
                    </a:moveTo>
                    <a:lnTo>
                      <a:pt x="16" y="370"/>
                    </a:lnTo>
                    <a:lnTo>
                      <a:pt x="10" y="360"/>
                    </a:lnTo>
                    <a:lnTo>
                      <a:pt x="6" y="341"/>
                    </a:lnTo>
                    <a:lnTo>
                      <a:pt x="1" y="318"/>
                    </a:lnTo>
                    <a:lnTo>
                      <a:pt x="0" y="289"/>
                    </a:lnTo>
                    <a:lnTo>
                      <a:pt x="0" y="257"/>
                    </a:lnTo>
                    <a:lnTo>
                      <a:pt x="4" y="222"/>
                    </a:lnTo>
                    <a:lnTo>
                      <a:pt x="13" y="187"/>
                    </a:lnTo>
                    <a:lnTo>
                      <a:pt x="25" y="151"/>
                    </a:lnTo>
                    <a:lnTo>
                      <a:pt x="45" y="116"/>
                    </a:lnTo>
                    <a:lnTo>
                      <a:pt x="69" y="84"/>
                    </a:lnTo>
                    <a:lnTo>
                      <a:pt x="101" y="55"/>
                    </a:lnTo>
                    <a:lnTo>
                      <a:pt x="142" y="31"/>
                    </a:lnTo>
                    <a:lnTo>
                      <a:pt x="190" y="13"/>
                    </a:lnTo>
                    <a:lnTo>
                      <a:pt x="247" y="2"/>
                    </a:lnTo>
                    <a:lnTo>
                      <a:pt x="314" y="0"/>
                    </a:lnTo>
                    <a:lnTo>
                      <a:pt x="380" y="9"/>
                    </a:lnTo>
                    <a:lnTo>
                      <a:pt x="436" y="33"/>
                    </a:lnTo>
                    <a:lnTo>
                      <a:pt x="484" y="68"/>
                    </a:lnTo>
                    <a:lnTo>
                      <a:pt x="524" y="113"/>
                    </a:lnTo>
                    <a:lnTo>
                      <a:pt x="554" y="165"/>
                    </a:lnTo>
                    <a:lnTo>
                      <a:pt x="577" y="222"/>
                    </a:lnTo>
                    <a:lnTo>
                      <a:pt x="591" y="284"/>
                    </a:lnTo>
                    <a:lnTo>
                      <a:pt x="596" y="347"/>
                    </a:lnTo>
                    <a:lnTo>
                      <a:pt x="595" y="409"/>
                    </a:lnTo>
                    <a:lnTo>
                      <a:pt x="585" y="469"/>
                    </a:lnTo>
                    <a:lnTo>
                      <a:pt x="566" y="525"/>
                    </a:lnTo>
                    <a:lnTo>
                      <a:pt x="540" y="574"/>
                    </a:lnTo>
                    <a:lnTo>
                      <a:pt x="507" y="615"/>
                    </a:lnTo>
                    <a:lnTo>
                      <a:pt x="465" y="645"/>
                    </a:lnTo>
                    <a:lnTo>
                      <a:pt x="417" y="663"/>
                    </a:lnTo>
                    <a:lnTo>
                      <a:pt x="360" y="666"/>
                    </a:lnTo>
                    <a:lnTo>
                      <a:pt x="389" y="659"/>
                    </a:lnTo>
                    <a:lnTo>
                      <a:pt x="417" y="642"/>
                    </a:lnTo>
                    <a:lnTo>
                      <a:pt x="441" y="617"/>
                    </a:lnTo>
                    <a:lnTo>
                      <a:pt x="463" y="583"/>
                    </a:lnTo>
                    <a:lnTo>
                      <a:pt x="482" y="544"/>
                    </a:lnTo>
                    <a:lnTo>
                      <a:pt x="497" y="501"/>
                    </a:lnTo>
                    <a:lnTo>
                      <a:pt x="509" y="454"/>
                    </a:lnTo>
                    <a:lnTo>
                      <a:pt x="517" y="404"/>
                    </a:lnTo>
                    <a:lnTo>
                      <a:pt x="520" y="355"/>
                    </a:lnTo>
                    <a:lnTo>
                      <a:pt x="519" y="305"/>
                    </a:lnTo>
                    <a:lnTo>
                      <a:pt x="514" y="258"/>
                    </a:lnTo>
                    <a:lnTo>
                      <a:pt x="502" y="213"/>
                    </a:lnTo>
                    <a:lnTo>
                      <a:pt x="485" y="174"/>
                    </a:lnTo>
                    <a:lnTo>
                      <a:pt x="462" y="139"/>
                    </a:lnTo>
                    <a:lnTo>
                      <a:pt x="433" y="112"/>
                    </a:lnTo>
                    <a:lnTo>
                      <a:pt x="397" y="93"/>
                    </a:lnTo>
                    <a:lnTo>
                      <a:pt x="341" y="75"/>
                    </a:lnTo>
                    <a:lnTo>
                      <a:pt x="290" y="65"/>
                    </a:lnTo>
                    <a:lnTo>
                      <a:pt x="246" y="61"/>
                    </a:lnTo>
                    <a:lnTo>
                      <a:pt x="207" y="63"/>
                    </a:lnTo>
                    <a:lnTo>
                      <a:pt x="174" y="71"/>
                    </a:lnTo>
                    <a:lnTo>
                      <a:pt x="146" y="84"/>
                    </a:lnTo>
                    <a:lnTo>
                      <a:pt x="121" y="101"/>
                    </a:lnTo>
                    <a:lnTo>
                      <a:pt x="101" y="123"/>
                    </a:lnTo>
                    <a:lnTo>
                      <a:pt x="84" y="149"/>
                    </a:lnTo>
                    <a:lnTo>
                      <a:pt x="69" y="176"/>
                    </a:lnTo>
                    <a:lnTo>
                      <a:pt x="57" y="206"/>
                    </a:lnTo>
                    <a:lnTo>
                      <a:pt x="48" y="239"/>
                    </a:lnTo>
                    <a:lnTo>
                      <a:pt x="40" y="272"/>
                    </a:lnTo>
                    <a:lnTo>
                      <a:pt x="33" y="305"/>
                    </a:lnTo>
                    <a:lnTo>
                      <a:pt x="28" y="339"/>
                    </a:lnTo>
                    <a:lnTo>
                      <a:pt x="22" y="372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40" name="Freeform 5"/>
              <p:cNvSpPr>
                <a:spLocks/>
              </p:cNvSpPr>
              <p:nvPr userDrawn="1"/>
            </p:nvSpPr>
            <p:spPr bwMode="ltGray">
              <a:xfrm rot="12185230" flipV="1">
                <a:off x="4028" y="1801"/>
                <a:ext cx="571" cy="53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5"/>
                  </a:cxn>
                  <a:cxn ang="0">
                    <a:pos x="3" y="50"/>
                  </a:cxn>
                  <a:cxn ang="0">
                    <a:pos x="6" y="75"/>
                  </a:cxn>
                  <a:cxn ang="0">
                    <a:pos x="11" y="98"/>
                  </a:cxn>
                  <a:cxn ang="0">
                    <a:pos x="18" y="119"/>
                  </a:cxn>
                  <a:cxn ang="0">
                    <a:pos x="27" y="141"/>
                  </a:cxn>
                  <a:cxn ang="0">
                    <a:pos x="38" y="161"/>
                  </a:cxn>
                  <a:cxn ang="0">
                    <a:pos x="51" y="178"/>
                  </a:cxn>
                  <a:cxn ang="0">
                    <a:pos x="67" y="194"/>
                  </a:cxn>
                  <a:cxn ang="0">
                    <a:pos x="86" y="208"/>
                  </a:cxn>
                  <a:cxn ang="0">
                    <a:pos x="106" y="219"/>
                  </a:cxn>
                  <a:cxn ang="0">
                    <a:pos x="131" y="228"/>
                  </a:cxn>
                  <a:cxn ang="0">
                    <a:pos x="158" y="234"/>
                  </a:cxn>
                  <a:cxn ang="0">
                    <a:pos x="188" y="237"/>
                  </a:cxn>
                  <a:cxn ang="0">
                    <a:pos x="220" y="236"/>
                  </a:cxn>
                  <a:cxn ang="0">
                    <a:pos x="257" y="232"/>
                  </a:cxn>
                  <a:cxn ang="0">
                    <a:pos x="224" y="227"/>
                  </a:cxn>
                  <a:cxn ang="0">
                    <a:pos x="195" y="220"/>
                  </a:cxn>
                  <a:cxn ang="0">
                    <a:pos x="170" y="212"/>
                  </a:cxn>
                  <a:cxn ang="0">
                    <a:pos x="148" y="204"/>
                  </a:cxn>
                  <a:cxn ang="0">
                    <a:pos x="128" y="193"/>
                  </a:cxn>
                  <a:cxn ang="0">
                    <a:pos x="112" y="182"/>
                  </a:cxn>
                  <a:cxn ang="0">
                    <a:pos x="97" y="169"/>
                  </a:cxn>
                  <a:cxn ang="0">
                    <a:pos x="84" y="155"/>
                  </a:cxn>
                  <a:cxn ang="0">
                    <a:pos x="72" y="141"/>
                  </a:cxn>
                  <a:cxn ang="0">
                    <a:pos x="61" y="125"/>
                  </a:cxn>
                  <a:cxn ang="0">
                    <a:pos x="52" y="107"/>
                  </a:cxn>
                  <a:cxn ang="0">
                    <a:pos x="43" y="88"/>
                  </a:cxn>
                  <a:cxn ang="0">
                    <a:pos x="33" y="69"/>
                  </a:cxn>
                  <a:cxn ang="0">
                    <a:pos x="23" y="47"/>
                  </a:cxn>
                  <a:cxn ang="0">
                    <a:pos x="12" y="24"/>
                  </a:cxn>
                  <a:cxn ang="0">
                    <a:pos x="0" y="0"/>
                  </a:cxn>
                </a:cxnLst>
                <a:rect l="0" t="0" r="r" b="b"/>
                <a:pathLst>
                  <a:path w="257" h="237">
                    <a:moveTo>
                      <a:pt x="0" y="0"/>
                    </a:moveTo>
                    <a:lnTo>
                      <a:pt x="0" y="25"/>
                    </a:lnTo>
                    <a:lnTo>
                      <a:pt x="3" y="50"/>
                    </a:lnTo>
                    <a:lnTo>
                      <a:pt x="6" y="75"/>
                    </a:lnTo>
                    <a:lnTo>
                      <a:pt x="11" y="98"/>
                    </a:lnTo>
                    <a:lnTo>
                      <a:pt x="18" y="119"/>
                    </a:lnTo>
                    <a:lnTo>
                      <a:pt x="27" y="141"/>
                    </a:lnTo>
                    <a:lnTo>
                      <a:pt x="38" y="161"/>
                    </a:lnTo>
                    <a:lnTo>
                      <a:pt x="51" y="178"/>
                    </a:lnTo>
                    <a:lnTo>
                      <a:pt x="67" y="194"/>
                    </a:lnTo>
                    <a:lnTo>
                      <a:pt x="86" y="208"/>
                    </a:lnTo>
                    <a:lnTo>
                      <a:pt x="106" y="219"/>
                    </a:lnTo>
                    <a:lnTo>
                      <a:pt x="131" y="228"/>
                    </a:lnTo>
                    <a:lnTo>
                      <a:pt x="158" y="234"/>
                    </a:lnTo>
                    <a:lnTo>
                      <a:pt x="188" y="237"/>
                    </a:lnTo>
                    <a:lnTo>
                      <a:pt x="220" y="236"/>
                    </a:lnTo>
                    <a:lnTo>
                      <a:pt x="257" y="232"/>
                    </a:lnTo>
                    <a:lnTo>
                      <a:pt x="224" y="227"/>
                    </a:lnTo>
                    <a:lnTo>
                      <a:pt x="195" y="220"/>
                    </a:lnTo>
                    <a:lnTo>
                      <a:pt x="170" y="212"/>
                    </a:lnTo>
                    <a:lnTo>
                      <a:pt x="148" y="204"/>
                    </a:lnTo>
                    <a:lnTo>
                      <a:pt x="128" y="193"/>
                    </a:lnTo>
                    <a:lnTo>
                      <a:pt x="112" y="182"/>
                    </a:lnTo>
                    <a:lnTo>
                      <a:pt x="97" y="169"/>
                    </a:lnTo>
                    <a:lnTo>
                      <a:pt x="84" y="155"/>
                    </a:lnTo>
                    <a:lnTo>
                      <a:pt x="72" y="141"/>
                    </a:lnTo>
                    <a:lnTo>
                      <a:pt x="61" y="125"/>
                    </a:lnTo>
                    <a:lnTo>
                      <a:pt x="52" y="107"/>
                    </a:lnTo>
                    <a:lnTo>
                      <a:pt x="43" y="88"/>
                    </a:lnTo>
                    <a:lnTo>
                      <a:pt x="33" y="69"/>
                    </a:lnTo>
                    <a:lnTo>
                      <a:pt x="23" y="47"/>
                    </a:lnTo>
                    <a:lnTo>
                      <a:pt x="12" y="2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41" name="Freeform 6"/>
              <p:cNvSpPr>
                <a:spLocks/>
              </p:cNvSpPr>
              <p:nvPr userDrawn="1"/>
            </p:nvSpPr>
            <p:spPr bwMode="ltGray">
              <a:xfrm rot="12185230" flipV="1">
                <a:off x="3638" y="2166"/>
                <a:ext cx="277" cy="249"/>
              </a:xfrm>
              <a:custGeom>
                <a:avLst/>
                <a:gdLst/>
                <a:ahLst/>
                <a:cxnLst>
                  <a:cxn ang="0">
                    <a:pos x="77" y="0"/>
                  </a:cxn>
                  <a:cxn ang="0">
                    <a:pos x="124" y="108"/>
                  </a:cxn>
                  <a:cxn ang="0">
                    <a:pos x="120" y="107"/>
                  </a:cxn>
                  <a:cxn ang="0">
                    <a:pos x="107" y="105"/>
                  </a:cxn>
                  <a:cxn ang="0">
                    <a:pos x="89" y="101"/>
                  </a:cxn>
                  <a:cxn ang="0">
                    <a:pos x="68" y="99"/>
                  </a:cxn>
                  <a:cxn ang="0">
                    <a:pos x="45" y="97"/>
                  </a:cxn>
                  <a:cxn ang="0">
                    <a:pos x="25" y="98"/>
                  </a:cxn>
                  <a:cxn ang="0">
                    <a:pos x="9" y="102"/>
                  </a:cxn>
                  <a:cxn ang="0">
                    <a:pos x="0" y="110"/>
                  </a:cxn>
                  <a:cxn ang="0">
                    <a:pos x="4" y="98"/>
                  </a:cxn>
                  <a:cxn ang="0">
                    <a:pos x="8" y="89"/>
                  </a:cxn>
                  <a:cxn ang="0">
                    <a:pos x="16" y="82"/>
                  </a:cxn>
                  <a:cxn ang="0">
                    <a:pos x="25" y="76"/>
                  </a:cxn>
                  <a:cxn ang="0">
                    <a:pos x="36" y="72"/>
                  </a:cxn>
                  <a:cxn ang="0">
                    <a:pos x="47" y="71"/>
                  </a:cxn>
                  <a:cxn ang="0">
                    <a:pos x="59" y="71"/>
                  </a:cxn>
                  <a:cxn ang="0">
                    <a:pos x="72" y="74"/>
                  </a:cxn>
                  <a:cxn ang="0">
                    <a:pos x="73" y="71"/>
                  </a:cxn>
                  <a:cxn ang="0">
                    <a:pos x="70" y="56"/>
                  </a:cxn>
                  <a:cxn ang="0">
                    <a:pos x="67" y="38"/>
                  </a:cxn>
                  <a:cxn ang="0">
                    <a:pos x="65" y="30"/>
                  </a:cxn>
                  <a:cxn ang="0">
                    <a:pos x="63" y="30"/>
                  </a:cxn>
                  <a:cxn ang="0">
                    <a:pos x="61" y="29"/>
                  </a:cxn>
                  <a:cxn ang="0">
                    <a:pos x="59" y="26"/>
                  </a:cxn>
                  <a:cxn ang="0">
                    <a:pos x="57" y="23"/>
                  </a:cxn>
                  <a:cxn ang="0">
                    <a:pos x="57" y="19"/>
                  </a:cxn>
                  <a:cxn ang="0">
                    <a:pos x="59" y="14"/>
                  </a:cxn>
                  <a:cxn ang="0">
                    <a:pos x="66" y="8"/>
                  </a:cxn>
                  <a:cxn ang="0">
                    <a:pos x="77" y="0"/>
                  </a:cxn>
                </a:cxnLst>
                <a:rect l="0" t="0" r="r" b="b"/>
                <a:pathLst>
                  <a:path w="124" h="110">
                    <a:moveTo>
                      <a:pt x="77" y="0"/>
                    </a:moveTo>
                    <a:lnTo>
                      <a:pt x="124" y="108"/>
                    </a:lnTo>
                    <a:lnTo>
                      <a:pt x="120" y="107"/>
                    </a:lnTo>
                    <a:lnTo>
                      <a:pt x="107" y="105"/>
                    </a:lnTo>
                    <a:lnTo>
                      <a:pt x="89" y="101"/>
                    </a:lnTo>
                    <a:lnTo>
                      <a:pt x="68" y="99"/>
                    </a:lnTo>
                    <a:lnTo>
                      <a:pt x="45" y="97"/>
                    </a:lnTo>
                    <a:lnTo>
                      <a:pt x="25" y="98"/>
                    </a:lnTo>
                    <a:lnTo>
                      <a:pt x="9" y="102"/>
                    </a:lnTo>
                    <a:lnTo>
                      <a:pt x="0" y="110"/>
                    </a:lnTo>
                    <a:lnTo>
                      <a:pt x="4" y="98"/>
                    </a:lnTo>
                    <a:lnTo>
                      <a:pt x="8" y="89"/>
                    </a:lnTo>
                    <a:lnTo>
                      <a:pt x="16" y="82"/>
                    </a:lnTo>
                    <a:lnTo>
                      <a:pt x="25" y="76"/>
                    </a:lnTo>
                    <a:lnTo>
                      <a:pt x="36" y="72"/>
                    </a:lnTo>
                    <a:lnTo>
                      <a:pt x="47" y="71"/>
                    </a:lnTo>
                    <a:lnTo>
                      <a:pt x="59" y="71"/>
                    </a:lnTo>
                    <a:lnTo>
                      <a:pt x="72" y="74"/>
                    </a:lnTo>
                    <a:lnTo>
                      <a:pt x="73" y="71"/>
                    </a:lnTo>
                    <a:lnTo>
                      <a:pt x="70" y="56"/>
                    </a:lnTo>
                    <a:lnTo>
                      <a:pt x="67" y="38"/>
                    </a:lnTo>
                    <a:lnTo>
                      <a:pt x="65" y="30"/>
                    </a:lnTo>
                    <a:lnTo>
                      <a:pt x="63" y="30"/>
                    </a:lnTo>
                    <a:lnTo>
                      <a:pt x="61" y="29"/>
                    </a:lnTo>
                    <a:lnTo>
                      <a:pt x="59" y="26"/>
                    </a:lnTo>
                    <a:lnTo>
                      <a:pt x="57" y="23"/>
                    </a:lnTo>
                    <a:lnTo>
                      <a:pt x="57" y="19"/>
                    </a:lnTo>
                    <a:lnTo>
                      <a:pt x="59" y="14"/>
                    </a:lnTo>
                    <a:lnTo>
                      <a:pt x="66" y="8"/>
                    </a:lnTo>
                    <a:lnTo>
                      <a:pt x="77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42" name="Freeform 7"/>
              <p:cNvSpPr>
                <a:spLocks/>
              </p:cNvSpPr>
              <p:nvPr userDrawn="1"/>
            </p:nvSpPr>
            <p:spPr bwMode="ltGray">
              <a:xfrm rot="12185230" flipV="1">
                <a:off x="3978" y="976"/>
                <a:ext cx="245" cy="34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5" y="1"/>
                  </a:cxn>
                  <a:cxn ang="0">
                    <a:pos x="18" y="5"/>
                  </a:cxn>
                  <a:cxn ang="0">
                    <a:pos x="37" y="12"/>
                  </a:cxn>
                  <a:cxn ang="0">
                    <a:pos x="58" y="24"/>
                  </a:cxn>
                  <a:cxn ang="0">
                    <a:pos x="78" y="44"/>
                  </a:cxn>
                  <a:cxn ang="0">
                    <a:pos x="96" y="71"/>
                  </a:cxn>
                  <a:cxn ang="0">
                    <a:pos x="107" y="108"/>
                  </a:cxn>
                  <a:cxn ang="0">
                    <a:pos x="109" y="156"/>
                  </a:cxn>
                  <a:cxn ang="0">
                    <a:pos x="105" y="156"/>
                  </a:cxn>
                  <a:cxn ang="0">
                    <a:pos x="99" y="156"/>
                  </a:cxn>
                  <a:cxn ang="0">
                    <a:pos x="93" y="156"/>
                  </a:cxn>
                  <a:cxn ang="0">
                    <a:pos x="87" y="154"/>
                  </a:cxn>
                  <a:cxn ang="0">
                    <a:pos x="81" y="153"/>
                  </a:cxn>
                  <a:cxn ang="0">
                    <a:pos x="74" y="150"/>
                  </a:cxn>
                  <a:cxn ang="0">
                    <a:pos x="66" y="145"/>
                  </a:cxn>
                  <a:cxn ang="0">
                    <a:pos x="58" y="139"/>
                  </a:cxn>
                  <a:cxn ang="0">
                    <a:pos x="53" y="126"/>
                  </a:cxn>
                  <a:cxn ang="0">
                    <a:pos x="53" y="111"/>
                  </a:cxn>
                  <a:cxn ang="0">
                    <a:pos x="56" y="96"/>
                  </a:cxn>
                  <a:cxn ang="0">
                    <a:pos x="59" y="80"/>
                  </a:cxn>
                  <a:cxn ang="0">
                    <a:pos x="56" y="62"/>
                  </a:cxn>
                  <a:cxn ang="0">
                    <a:pos x="48" y="43"/>
                  </a:cxn>
                  <a:cxn ang="0">
                    <a:pos x="31" y="23"/>
                  </a:cxn>
                  <a:cxn ang="0">
                    <a:pos x="0" y="0"/>
                  </a:cxn>
                </a:cxnLst>
                <a:rect l="0" t="0" r="r" b="b"/>
                <a:pathLst>
                  <a:path w="109" h="156">
                    <a:moveTo>
                      <a:pt x="0" y="0"/>
                    </a:moveTo>
                    <a:lnTo>
                      <a:pt x="5" y="1"/>
                    </a:lnTo>
                    <a:lnTo>
                      <a:pt x="18" y="5"/>
                    </a:lnTo>
                    <a:lnTo>
                      <a:pt x="37" y="12"/>
                    </a:lnTo>
                    <a:lnTo>
                      <a:pt x="58" y="24"/>
                    </a:lnTo>
                    <a:lnTo>
                      <a:pt x="78" y="44"/>
                    </a:lnTo>
                    <a:lnTo>
                      <a:pt x="96" y="71"/>
                    </a:lnTo>
                    <a:lnTo>
                      <a:pt x="107" y="108"/>
                    </a:lnTo>
                    <a:lnTo>
                      <a:pt x="109" y="156"/>
                    </a:lnTo>
                    <a:lnTo>
                      <a:pt x="105" y="156"/>
                    </a:lnTo>
                    <a:lnTo>
                      <a:pt x="99" y="156"/>
                    </a:lnTo>
                    <a:lnTo>
                      <a:pt x="93" y="156"/>
                    </a:lnTo>
                    <a:lnTo>
                      <a:pt x="87" y="154"/>
                    </a:lnTo>
                    <a:lnTo>
                      <a:pt x="81" y="153"/>
                    </a:lnTo>
                    <a:lnTo>
                      <a:pt x="74" y="150"/>
                    </a:lnTo>
                    <a:lnTo>
                      <a:pt x="66" y="145"/>
                    </a:lnTo>
                    <a:lnTo>
                      <a:pt x="58" y="139"/>
                    </a:lnTo>
                    <a:lnTo>
                      <a:pt x="53" y="126"/>
                    </a:lnTo>
                    <a:lnTo>
                      <a:pt x="53" y="111"/>
                    </a:lnTo>
                    <a:lnTo>
                      <a:pt x="56" y="96"/>
                    </a:lnTo>
                    <a:lnTo>
                      <a:pt x="59" y="80"/>
                    </a:lnTo>
                    <a:lnTo>
                      <a:pt x="56" y="62"/>
                    </a:lnTo>
                    <a:lnTo>
                      <a:pt x="48" y="43"/>
                    </a:lnTo>
                    <a:lnTo>
                      <a:pt x="31" y="2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43" name="Freeform 8"/>
              <p:cNvSpPr>
                <a:spLocks/>
              </p:cNvSpPr>
              <p:nvPr userDrawn="1"/>
            </p:nvSpPr>
            <p:spPr bwMode="ltGray">
              <a:xfrm rot="12185230" flipV="1">
                <a:off x="3844" y="2207"/>
                <a:ext cx="103" cy="209"/>
              </a:xfrm>
              <a:custGeom>
                <a:avLst/>
                <a:gdLst/>
                <a:ahLst/>
                <a:cxnLst>
                  <a:cxn ang="0">
                    <a:pos x="31" y="0"/>
                  </a:cxn>
                  <a:cxn ang="0">
                    <a:pos x="20" y="38"/>
                  </a:cxn>
                  <a:cxn ang="0">
                    <a:pos x="15" y="62"/>
                  </a:cxn>
                  <a:cxn ang="0">
                    <a:pos x="11" y="79"/>
                  </a:cxn>
                  <a:cxn ang="0">
                    <a:pos x="0" y="94"/>
                  </a:cxn>
                  <a:cxn ang="0">
                    <a:pos x="12" y="88"/>
                  </a:cxn>
                  <a:cxn ang="0">
                    <a:pos x="23" y="80"/>
                  </a:cxn>
                  <a:cxn ang="0">
                    <a:pos x="32" y="69"/>
                  </a:cxn>
                  <a:cxn ang="0">
                    <a:pos x="40" y="57"/>
                  </a:cxn>
                  <a:cxn ang="0">
                    <a:pos x="45" y="44"/>
                  </a:cxn>
                  <a:cxn ang="0">
                    <a:pos x="46" y="30"/>
                  </a:cxn>
                  <a:cxn ang="0">
                    <a:pos x="42" y="15"/>
                  </a:cxn>
                  <a:cxn ang="0">
                    <a:pos x="31" y="0"/>
                  </a:cxn>
                </a:cxnLst>
                <a:rect l="0" t="0" r="r" b="b"/>
                <a:pathLst>
                  <a:path w="46" h="94">
                    <a:moveTo>
                      <a:pt x="31" y="0"/>
                    </a:moveTo>
                    <a:lnTo>
                      <a:pt x="20" y="38"/>
                    </a:lnTo>
                    <a:lnTo>
                      <a:pt x="15" y="62"/>
                    </a:lnTo>
                    <a:lnTo>
                      <a:pt x="11" y="79"/>
                    </a:lnTo>
                    <a:lnTo>
                      <a:pt x="0" y="94"/>
                    </a:lnTo>
                    <a:lnTo>
                      <a:pt x="12" y="88"/>
                    </a:lnTo>
                    <a:lnTo>
                      <a:pt x="23" y="80"/>
                    </a:lnTo>
                    <a:lnTo>
                      <a:pt x="32" y="69"/>
                    </a:lnTo>
                    <a:lnTo>
                      <a:pt x="40" y="57"/>
                    </a:lnTo>
                    <a:lnTo>
                      <a:pt x="45" y="44"/>
                    </a:lnTo>
                    <a:lnTo>
                      <a:pt x="46" y="30"/>
                    </a:lnTo>
                    <a:lnTo>
                      <a:pt x="42" y="15"/>
                    </a:lnTo>
                    <a:lnTo>
                      <a:pt x="31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44" name="Freeform 9"/>
              <p:cNvSpPr>
                <a:spLocks/>
              </p:cNvSpPr>
              <p:nvPr userDrawn="1"/>
            </p:nvSpPr>
            <p:spPr bwMode="ltGray">
              <a:xfrm rot="12185230" flipV="1">
                <a:off x="3894" y="1325"/>
                <a:ext cx="120" cy="9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" y="1"/>
                  </a:cxn>
                  <a:cxn ang="0">
                    <a:pos x="6" y="3"/>
                  </a:cxn>
                  <a:cxn ang="0">
                    <a:pos x="13" y="8"/>
                  </a:cxn>
                  <a:cxn ang="0">
                    <a:pos x="21" y="12"/>
                  </a:cxn>
                  <a:cxn ang="0">
                    <a:pos x="29" y="15"/>
                  </a:cxn>
                  <a:cxn ang="0">
                    <a:pos x="38" y="17"/>
                  </a:cxn>
                  <a:cxn ang="0">
                    <a:pos x="46" y="18"/>
                  </a:cxn>
                  <a:cxn ang="0">
                    <a:pos x="54" y="16"/>
                  </a:cxn>
                  <a:cxn ang="0">
                    <a:pos x="53" y="25"/>
                  </a:cxn>
                  <a:cxn ang="0">
                    <a:pos x="50" y="33"/>
                  </a:cxn>
                  <a:cxn ang="0">
                    <a:pos x="44" y="38"/>
                  </a:cxn>
                  <a:cxn ang="0">
                    <a:pos x="37" y="40"/>
                  </a:cxn>
                  <a:cxn ang="0">
                    <a:pos x="28" y="39"/>
                  </a:cxn>
                  <a:cxn ang="0">
                    <a:pos x="19" y="32"/>
                  </a:cxn>
                  <a:cxn ang="0">
                    <a:pos x="10" y="20"/>
                  </a:cxn>
                  <a:cxn ang="0">
                    <a:pos x="0" y="0"/>
                  </a:cxn>
                </a:cxnLst>
                <a:rect l="0" t="0" r="r" b="b"/>
                <a:pathLst>
                  <a:path w="54" h="40">
                    <a:moveTo>
                      <a:pt x="0" y="0"/>
                    </a:moveTo>
                    <a:lnTo>
                      <a:pt x="1" y="1"/>
                    </a:lnTo>
                    <a:lnTo>
                      <a:pt x="6" y="3"/>
                    </a:lnTo>
                    <a:lnTo>
                      <a:pt x="13" y="8"/>
                    </a:lnTo>
                    <a:lnTo>
                      <a:pt x="21" y="12"/>
                    </a:lnTo>
                    <a:lnTo>
                      <a:pt x="29" y="15"/>
                    </a:lnTo>
                    <a:lnTo>
                      <a:pt x="38" y="17"/>
                    </a:lnTo>
                    <a:lnTo>
                      <a:pt x="46" y="18"/>
                    </a:lnTo>
                    <a:lnTo>
                      <a:pt x="54" y="16"/>
                    </a:lnTo>
                    <a:lnTo>
                      <a:pt x="53" y="25"/>
                    </a:lnTo>
                    <a:lnTo>
                      <a:pt x="50" y="33"/>
                    </a:lnTo>
                    <a:lnTo>
                      <a:pt x="44" y="38"/>
                    </a:lnTo>
                    <a:lnTo>
                      <a:pt x="37" y="40"/>
                    </a:lnTo>
                    <a:lnTo>
                      <a:pt x="28" y="39"/>
                    </a:lnTo>
                    <a:lnTo>
                      <a:pt x="19" y="32"/>
                    </a:lnTo>
                    <a:lnTo>
                      <a:pt x="10" y="2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45" name="Freeform 10"/>
              <p:cNvSpPr>
                <a:spLocks/>
              </p:cNvSpPr>
              <p:nvPr userDrawn="1"/>
            </p:nvSpPr>
            <p:spPr bwMode="ltGray">
              <a:xfrm rot="12185230" flipV="1">
                <a:off x="3010" y="2344"/>
                <a:ext cx="330" cy="2059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6" y="6"/>
                  </a:cxn>
                  <a:cxn ang="0">
                    <a:pos x="16" y="14"/>
                  </a:cxn>
                  <a:cxn ang="0">
                    <a:pos x="28" y="24"/>
                  </a:cxn>
                  <a:cxn ang="0">
                    <a:pos x="41" y="37"/>
                  </a:cxn>
                  <a:cxn ang="0">
                    <a:pos x="58" y="53"/>
                  </a:cxn>
                  <a:cxn ang="0">
                    <a:pos x="73" y="70"/>
                  </a:cxn>
                  <a:cxn ang="0">
                    <a:pos x="88" y="90"/>
                  </a:cxn>
                  <a:cxn ang="0">
                    <a:pos x="100" y="113"/>
                  </a:cxn>
                  <a:cxn ang="0">
                    <a:pos x="112" y="137"/>
                  </a:cxn>
                  <a:cxn ang="0">
                    <a:pos x="120" y="165"/>
                  </a:cxn>
                  <a:cxn ang="0">
                    <a:pos x="124" y="196"/>
                  </a:cxn>
                  <a:cxn ang="0">
                    <a:pos x="126" y="228"/>
                  </a:cxn>
                  <a:cxn ang="0">
                    <a:pos x="120" y="264"/>
                  </a:cxn>
                  <a:cxn ang="0">
                    <a:pos x="109" y="302"/>
                  </a:cxn>
                  <a:cxn ang="0">
                    <a:pos x="92" y="342"/>
                  </a:cxn>
                  <a:cxn ang="0">
                    <a:pos x="67" y="386"/>
                  </a:cxn>
                  <a:cxn ang="0">
                    <a:pos x="39" y="436"/>
                  </a:cxn>
                  <a:cxn ang="0">
                    <a:pos x="21" y="482"/>
                  </a:cxn>
                  <a:cxn ang="0">
                    <a:pos x="10" y="525"/>
                  </a:cxn>
                  <a:cxn ang="0">
                    <a:pos x="6" y="566"/>
                  </a:cxn>
                  <a:cxn ang="0">
                    <a:pos x="6" y="605"/>
                  </a:cxn>
                  <a:cxn ang="0">
                    <a:pos x="8" y="641"/>
                  </a:cxn>
                  <a:cxn ang="0">
                    <a:pos x="12" y="673"/>
                  </a:cxn>
                  <a:cxn ang="0">
                    <a:pos x="14" y="704"/>
                  </a:cxn>
                  <a:cxn ang="0">
                    <a:pos x="41" y="688"/>
                  </a:cxn>
                  <a:cxn ang="0">
                    <a:pos x="39" y="680"/>
                  </a:cxn>
                  <a:cxn ang="0">
                    <a:pos x="36" y="657"/>
                  </a:cxn>
                  <a:cxn ang="0">
                    <a:pos x="33" y="622"/>
                  </a:cxn>
                  <a:cxn ang="0">
                    <a:pos x="35" y="575"/>
                  </a:cxn>
                  <a:cxn ang="0">
                    <a:pos x="41" y="519"/>
                  </a:cxn>
                  <a:cxn ang="0">
                    <a:pos x="58" y="455"/>
                  </a:cxn>
                  <a:cxn ang="0">
                    <a:pos x="86" y="386"/>
                  </a:cxn>
                  <a:cxn ang="0">
                    <a:pos x="129" y="313"/>
                  </a:cxn>
                  <a:cxn ang="0">
                    <a:pos x="143" y="279"/>
                  </a:cxn>
                  <a:cxn ang="0">
                    <a:pos x="149" y="235"/>
                  </a:cxn>
                  <a:cxn ang="0">
                    <a:pos x="144" y="184"/>
                  </a:cxn>
                  <a:cxn ang="0">
                    <a:pos x="131" y="134"/>
                  </a:cxn>
                  <a:cxn ang="0">
                    <a:pos x="109" y="85"/>
                  </a:cxn>
                  <a:cxn ang="0">
                    <a:pos x="81" y="44"/>
                  </a:cxn>
                  <a:cxn ang="0">
                    <a:pos x="44" y="14"/>
                  </a:cxn>
                  <a:cxn ang="0">
                    <a:pos x="0" y="0"/>
                  </a:cxn>
                </a:cxnLst>
                <a:rect l="0" t="0" r="r" b="b"/>
                <a:pathLst>
                  <a:path w="149" h="704">
                    <a:moveTo>
                      <a:pt x="0" y="0"/>
                    </a:moveTo>
                    <a:lnTo>
                      <a:pt x="6" y="6"/>
                    </a:lnTo>
                    <a:lnTo>
                      <a:pt x="16" y="14"/>
                    </a:lnTo>
                    <a:lnTo>
                      <a:pt x="28" y="24"/>
                    </a:lnTo>
                    <a:lnTo>
                      <a:pt x="41" y="37"/>
                    </a:lnTo>
                    <a:lnTo>
                      <a:pt x="58" y="53"/>
                    </a:lnTo>
                    <a:lnTo>
                      <a:pt x="73" y="70"/>
                    </a:lnTo>
                    <a:lnTo>
                      <a:pt x="88" y="90"/>
                    </a:lnTo>
                    <a:lnTo>
                      <a:pt x="100" y="113"/>
                    </a:lnTo>
                    <a:lnTo>
                      <a:pt x="112" y="137"/>
                    </a:lnTo>
                    <a:lnTo>
                      <a:pt x="120" y="165"/>
                    </a:lnTo>
                    <a:lnTo>
                      <a:pt x="124" y="196"/>
                    </a:lnTo>
                    <a:lnTo>
                      <a:pt x="126" y="228"/>
                    </a:lnTo>
                    <a:lnTo>
                      <a:pt x="120" y="264"/>
                    </a:lnTo>
                    <a:lnTo>
                      <a:pt x="109" y="302"/>
                    </a:lnTo>
                    <a:lnTo>
                      <a:pt x="92" y="342"/>
                    </a:lnTo>
                    <a:lnTo>
                      <a:pt x="67" y="386"/>
                    </a:lnTo>
                    <a:lnTo>
                      <a:pt x="39" y="436"/>
                    </a:lnTo>
                    <a:lnTo>
                      <a:pt x="21" y="482"/>
                    </a:lnTo>
                    <a:lnTo>
                      <a:pt x="10" y="525"/>
                    </a:lnTo>
                    <a:lnTo>
                      <a:pt x="6" y="566"/>
                    </a:lnTo>
                    <a:lnTo>
                      <a:pt x="6" y="605"/>
                    </a:lnTo>
                    <a:lnTo>
                      <a:pt x="8" y="641"/>
                    </a:lnTo>
                    <a:lnTo>
                      <a:pt x="12" y="673"/>
                    </a:lnTo>
                    <a:lnTo>
                      <a:pt x="14" y="704"/>
                    </a:lnTo>
                    <a:lnTo>
                      <a:pt x="41" y="688"/>
                    </a:lnTo>
                    <a:lnTo>
                      <a:pt x="39" y="680"/>
                    </a:lnTo>
                    <a:lnTo>
                      <a:pt x="36" y="657"/>
                    </a:lnTo>
                    <a:lnTo>
                      <a:pt x="33" y="622"/>
                    </a:lnTo>
                    <a:lnTo>
                      <a:pt x="35" y="575"/>
                    </a:lnTo>
                    <a:lnTo>
                      <a:pt x="41" y="519"/>
                    </a:lnTo>
                    <a:lnTo>
                      <a:pt x="58" y="455"/>
                    </a:lnTo>
                    <a:lnTo>
                      <a:pt x="86" y="386"/>
                    </a:lnTo>
                    <a:lnTo>
                      <a:pt x="129" y="313"/>
                    </a:lnTo>
                    <a:lnTo>
                      <a:pt x="143" y="279"/>
                    </a:lnTo>
                    <a:lnTo>
                      <a:pt x="149" y="235"/>
                    </a:lnTo>
                    <a:lnTo>
                      <a:pt x="144" y="184"/>
                    </a:lnTo>
                    <a:lnTo>
                      <a:pt x="131" y="134"/>
                    </a:lnTo>
                    <a:lnTo>
                      <a:pt x="109" y="85"/>
                    </a:lnTo>
                    <a:lnTo>
                      <a:pt x="81" y="44"/>
                    </a:lnTo>
                    <a:lnTo>
                      <a:pt x="44" y="1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</p:grpSp>
        <p:sp>
          <p:nvSpPr>
            <p:cNvPr id="6" name="Freeform 11"/>
            <p:cNvSpPr>
              <a:spLocks/>
            </p:cNvSpPr>
            <p:nvPr userDrawn="1"/>
          </p:nvSpPr>
          <p:spPr bwMode="ltGray">
            <a:xfrm rot="373331" flipH="1">
              <a:off x="22" y="1957"/>
              <a:ext cx="323" cy="649"/>
            </a:xfrm>
            <a:custGeom>
              <a:avLst/>
              <a:gdLst/>
              <a:ahLst/>
              <a:cxnLst>
                <a:cxn ang="0">
                  <a:pos x="94" y="0"/>
                </a:cxn>
                <a:cxn ang="0">
                  <a:pos x="105" y="9"/>
                </a:cxn>
                <a:cxn ang="0">
                  <a:pos x="115" y="27"/>
                </a:cxn>
                <a:cxn ang="0">
                  <a:pos x="123" y="50"/>
                </a:cxn>
                <a:cxn ang="0">
                  <a:pos x="128" y="78"/>
                </a:cxn>
                <a:cxn ang="0">
                  <a:pos x="127" y="111"/>
                </a:cxn>
                <a:cxn ang="0">
                  <a:pos x="116" y="145"/>
                </a:cxn>
                <a:cxn ang="0">
                  <a:pos x="94" y="181"/>
                </a:cxn>
                <a:cxn ang="0">
                  <a:pos x="60" y="217"/>
                </a:cxn>
                <a:cxn ang="0">
                  <a:pos x="49" y="213"/>
                </a:cxn>
                <a:cxn ang="0">
                  <a:pos x="38" y="210"/>
                </a:cxn>
                <a:cxn ang="0">
                  <a:pos x="26" y="205"/>
                </a:cxn>
                <a:cxn ang="0">
                  <a:pos x="16" y="201"/>
                </a:cxn>
                <a:cxn ang="0">
                  <a:pos x="8" y="196"/>
                </a:cxn>
                <a:cxn ang="0">
                  <a:pos x="2" y="190"/>
                </a:cxn>
                <a:cxn ang="0">
                  <a:pos x="0" y="183"/>
                </a:cxn>
                <a:cxn ang="0">
                  <a:pos x="1" y="178"/>
                </a:cxn>
                <a:cxn ang="0">
                  <a:pos x="13" y="171"/>
                </a:cxn>
                <a:cxn ang="0">
                  <a:pos x="29" y="161"/>
                </a:cxn>
                <a:cxn ang="0">
                  <a:pos x="46" y="150"/>
                </a:cxn>
                <a:cxn ang="0">
                  <a:pos x="63" y="134"/>
                </a:cxn>
                <a:cxn ang="0">
                  <a:pos x="79" y="112"/>
                </a:cxn>
                <a:cxn ang="0">
                  <a:pos x="91" y="83"/>
                </a:cxn>
                <a:cxn ang="0">
                  <a:pos x="97" y="46"/>
                </a:cxn>
                <a:cxn ang="0">
                  <a:pos x="94" y="0"/>
                </a:cxn>
              </a:cxnLst>
              <a:rect l="0" t="0" r="r" b="b"/>
              <a:pathLst>
                <a:path w="128" h="217">
                  <a:moveTo>
                    <a:pt x="94" y="0"/>
                  </a:moveTo>
                  <a:lnTo>
                    <a:pt x="105" y="9"/>
                  </a:lnTo>
                  <a:lnTo>
                    <a:pt x="115" y="27"/>
                  </a:lnTo>
                  <a:lnTo>
                    <a:pt x="123" y="50"/>
                  </a:lnTo>
                  <a:lnTo>
                    <a:pt x="128" y="78"/>
                  </a:lnTo>
                  <a:lnTo>
                    <a:pt x="127" y="111"/>
                  </a:lnTo>
                  <a:lnTo>
                    <a:pt x="116" y="145"/>
                  </a:lnTo>
                  <a:lnTo>
                    <a:pt x="94" y="181"/>
                  </a:lnTo>
                  <a:lnTo>
                    <a:pt x="60" y="217"/>
                  </a:lnTo>
                  <a:lnTo>
                    <a:pt x="49" y="213"/>
                  </a:lnTo>
                  <a:lnTo>
                    <a:pt x="38" y="210"/>
                  </a:lnTo>
                  <a:lnTo>
                    <a:pt x="26" y="205"/>
                  </a:lnTo>
                  <a:lnTo>
                    <a:pt x="16" y="201"/>
                  </a:lnTo>
                  <a:lnTo>
                    <a:pt x="8" y="196"/>
                  </a:lnTo>
                  <a:lnTo>
                    <a:pt x="2" y="190"/>
                  </a:lnTo>
                  <a:lnTo>
                    <a:pt x="0" y="183"/>
                  </a:lnTo>
                  <a:lnTo>
                    <a:pt x="1" y="178"/>
                  </a:lnTo>
                  <a:lnTo>
                    <a:pt x="13" y="171"/>
                  </a:lnTo>
                  <a:lnTo>
                    <a:pt x="29" y="161"/>
                  </a:lnTo>
                  <a:lnTo>
                    <a:pt x="46" y="150"/>
                  </a:lnTo>
                  <a:lnTo>
                    <a:pt x="63" y="134"/>
                  </a:lnTo>
                  <a:lnTo>
                    <a:pt x="79" y="112"/>
                  </a:lnTo>
                  <a:lnTo>
                    <a:pt x="91" y="83"/>
                  </a:lnTo>
                  <a:lnTo>
                    <a:pt x="97" y="46"/>
                  </a:lnTo>
                  <a:lnTo>
                    <a:pt x="94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" name="Freeform 12"/>
            <p:cNvSpPr>
              <a:spLocks/>
            </p:cNvSpPr>
            <p:nvPr userDrawn="1"/>
          </p:nvSpPr>
          <p:spPr bwMode="ltGray">
            <a:xfrm>
              <a:off x="168" y="1260"/>
              <a:ext cx="1259" cy="1532"/>
            </a:xfrm>
            <a:custGeom>
              <a:avLst/>
              <a:gdLst/>
              <a:ahLst/>
              <a:cxnLst>
                <a:cxn ang="0">
                  <a:pos x="891" y="1532"/>
                </a:cxn>
                <a:cxn ang="0">
                  <a:pos x="954" y="1452"/>
                </a:cxn>
                <a:cxn ang="0">
                  <a:pos x="1032" y="1338"/>
                </a:cxn>
                <a:cxn ang="0">
                  <a:pos x="1115" y="1188"/>
                </a:cxn>
                <a:cxn ang="0">
                  <a:pos x="1194" y="1023"/>
                </a:cxn>
                <a:cxn ang="0">
                  <a:pos x="1244" y="841"/>
                </a:cxn>
                <a:cxn ang="0">
                  <a:pos x="1259" y="647"/>
                </a:cxn>
                <a:cxn ang="0">
                  <a:pos x="1230" y="463"/>
                </a:cxn>
                <a:cxn ang="0">
                  <a:pos x="1140" y="294"/>
                </a:cxn>
                <a:cxn ang="0">
                  <a:pos x="1043" y="190"/>
                </a:cxn>
                <a:cxn ang="0">
                  <a:pos x="961" y="109"/>
                </a:cxn>
                <a:cxn ang="0">
                  <a:pos x="894" y="65"/>
                </a:cxn>
                <a:cxn ang="0">
                  <a:pos x="786" y="18"/>
                </a:cxn>
                <a:cxn ang="0">
                  <a:pos x="642" y="0"/>
                </a:cxn>
                <a:cxn ang="0">
                  <a:pos x="440" y="23"/>
                </a:cxn>
                <a:cxn ang="0">
                  <a:pos x="366" y="44"/>
                </a:cxn>
                <a:cxn ang="0">
                  <a:pos x="292" y="58"/>
                </a:cxn>
                <a:cxn ang="0">
                  <a:pos x="229" y="79"/>
                </a:cxn>
                <a:cxn ang="0">
                  <a:pos x="178" y="103"/>
                </a:cxn>
                <a:cxn ang="0">
                  <a:pos x="127" y="127"/>
                </a:cxn>
                <a:cxn ang="0">
                  <a:pos x="82" y="158"/>
                </a:cxn>
                <a:cxn ang="0">
                  <a:pos x="41" y="197"/>
                </a:cxn>
                <a:cxn ang="0">
                  <a:pos x="0" y="243"/>
                </a:cxn>
                <a:cxn ang="0">
                  <a:pos x="76" y="215"/>
                </a:cxn>
                <a:cxn ang="0">
                  <a:pos x="144" y="194"/>
                </a:cxn>
                <a:cxn ang="0">
                  <a:pos x="212" y="179"/>
                </a:cxn>
                <a:cxn ang="0">
                  <a:pos x="280" y="164"/>
                </a:cxn>
                <a:cxn ang="0">
                  <a:pos x="336" y="149"/>
                </a:cxn>
                <a:cxn ang="0">
                  <a:pos x="397" y="149"/>
                </a:cxn>
                <a:cxn ang="0">
                  <a:pos x="458" y="141"/>
                </a:cxn>
                <a:cxn ang="0">
                  <a:pos x="511" y="146"/>
                </a:cxn>
                <a:cxn ang="0">
                  <a:pos x="565" y="152"/>
                </a:cxn>
                <a:cxn ang="0">
                  <a:pos x="618" y="166"/>
                </a:cxn>
                <a:cxn ang="0">
                  <a:pos x="669" y="186"/>
                </a:cxn>
                <a:cxn ang="0">
                  <a:pos x="715" y="205"/>
                </a:cxn>
                <a:cxn ang="0">
                  <a:pos x="760" y="239"/>
                </a:cxn>
                <a:cxn ang="0">
                  <a:pos x="811" y="267"/>
                </a:cxn>
                <a:cxn ang="0">
                  <a:pos x="855" y="307"/>
                </a:cxn>
                <a:cxn ang="0">
                  <a:pos x="899" y="348"/>
                </a:cxn>
                <a:cxn ang="0">
                  <a:pos x="971" y="464"/>
                </a:cxn>
                <a:cxn ang="0">
                  <a:pos x="1016" y="606"/>
                </a:cxn>
                <a:cxn ang="0">
                  <a:pos x="1027" y="774"/>
                </a:cxn>
                <a:cxn ang="0">
                  <a:pos x="1022" y="939"/>
                </a:cxn>
                <a:cxn ang="0">
                  <a:pos x="1002" y="1117"/>
                </a:cxn>
                <a:cxn ang="0">
                  <a:pos x="966" y="1279"/>
                </a:cxn>
                <a:cxn ang="0">
                  <a:pos x="933" y="1421"/>
                </a:cxn>
                <a:cxn ang="0">
                  <a:pos x="891" y="1532"/>
                </a:cxn>
              </a:cxnLst>
              <a:rect l="0" t="0" r="r" b="b"/>
              <a:pathLst>
                <a:path w="1259" h="1532">
                  <a:moveTo>
                    <a:pt x="891" y="1532"/>
                  </a:moveTo>
                  <a:lnTo>
                    <a:pt x="954" y="1452"/>
                  </a:lnTo>
                  <a:lnTo>
                    <a:pt x="1032" y="1338"/>
                  </a:lnTo>
                  <a:lnTo>
                    <a:pt x="1115" y="1188"/>
                  </a:lnTo>
                  <a:lnTo>
                    <a:pt x="1194" y="1023"/>
                  </a:lnTo>
                  <a:lnTo>
                    <a:pt x="1244" y="841"/>
                  </a:lnTo>
                  <a:lnTo>
                    <a:pt x="1259" y="647"/>
                  </a:lnTo>
                  <a:lnTo>
                    <a:pt x="1230" y="463"/>
                  </a:lnTo>
                  <a:lnTo>
                    <a:pt x="1140" y="294"/>
                  </a:lnTo>
                  <a:lnTo>
                    <a:pt x="1043" y="190"/>
                  </a:lnTo>
                  <a:lnTo>
                    <a:pt x="961" y="109"/>
                  </a:lnTo>
                  <a:lnTo>
                    <a:pt x="894" y="65"/>
                  </a:lnTo>
                  <a:lnTo>
                    <a:pt x="786" y="18"/>
                  </a:lnTo>
                  <a:lnTo>
                    <a:pt x="642" y="0"/>
                  </a:lnTo>
                  <a:lnTo>
                    <a:pt x="440" y="23"/>
                  </a:lnTo>
                  <a:lnTo>
                    <a:pt x="366" y="44"/>
                  </a:lnTo>
                  <a:lnTo>
                    <a:pt x="292" y="58"/>
                  </a:lnTo>
                  <a:lnTo>
                    <a:pt x="229" y="79"/>
                  </a:lnTo>
                  <a:lnTo>
                    <a:pt x="178" y="103"/>
                  </a:lnTo>
                  <a:lnTo>
                    <a:pt x="127" y="127"/>
                  </a:lnTo>
                  <a:lnTo>
                    <a:pt x="82" y="158"/>
                  </a:lnTo>
                  <a:lnTo>
                    <a:pt x="41" y="197"/>
                  </a:lnTo>
                  <a:lnTo>
                    <a:pt x="0" y="243"/>
                  </a:lnTo>
                  <a:lnTo>
                    <a:pt x="76" y="215"/>
                  </a:lnTo>
                  <a:lnTo>
                    <a:pt x="144" y="194"/>
                  </a:lnTo>
                  <a:lnTo>
                    <a:pt x="212" y="179"/>
                  </a:lnTo>
                  <a:lnTo>
                    <a:pt x="280" y="164"/>
                  </a:lnTo>
                  <a:lnTo>
                    <a:pt x="336" y="149"/>
                  </a:lnTo>
                  <a:lnTo>
                    <a:pt x="397" y="149"/>
                  </a:lnTo>
                  <a:lnTo>
                    <a:pt x="458" y="141"/>
                  </a:lnTo>
                  <a:lnTo>
                    <a:pt x="511" y="146"/>
                  </a:lnTo>
                  <a:lnTo>
                    <a:pt x="565" y="152"/>
                  </a:lnTo>
                  <a:lnTo>
                    <a:pt x="618" y="166"/>
                  </a:lnTo>
                  <a:lnTo>
                    <a:pt x="669" y="186"/>
                  </a:lnTo>
                  <a:lnTo>
                    <a:pt x="715" y="205"/>
                  </a:lnTo>
                  <a:lnTo>
                    <a:pt x="760" y="239"/>
                  </a:lnTo>
                  <a:lnTo>
                    <a:pt x="811" y="267"/>
                  </a:lnTo>
                  <a:lnTo>
                    <a:pt x="855" y="307"/>
                  </a:lnTo>
                  <a:lnTo>
                    <a:pt x="899" y="348"/>
                  </a:lnTo>
                  <a:lnTo>
                    <a:pt x="971" y="464"/>
                  </a:lnTo>
                  <a:lnTo>
                    <a:pt x="1016" y="606"/>
                  </a:lnTo>
                  <a:lnTo>
                    <a:pt x="1027" y="774"/>
                  </a:lnTo>
                  <a:lnTo>
                    <a:pt x="1022" y="939"/>
                  </a:lnTo>
                  <a:lnTo>
                    <a:pt x="1002" y="1117"/>
                  </a:lnTo>
                  <a:lnTo>
                    <a:pt x="966" y="1279"/>
                  </a:lnTo>
                  <a:lnTo>
                    <a:pt x="933" y="1421"/>
                  </a:lnTo>
                  <a:lnTo>
                    <a:pt x="891" y="1532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" name="Freeform 13"/>
            <p:cNvSpPr>
              <a:spLocks/>
            </p:cNvSpPr>
            <p:nvPr userDrawn="1"/>
          </p:nvSpPr>
          <p:spPr bwMode="ltGray">
            <a:xfrm>
              <a:off x="0" y="2610"/>
              <a:ext cx="801" cy="45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7" y="69"/>
                </a:cxn>
                <a:cxn ang="0">
                  <a:pos x="68" y="132"/>
                </a:cxn>
                <a:cxn ang="0">
                  <a:pos x="110" y="188"/>
                </a:cxn>
                <a:cxn ang="0">
                  <a:pos x="149" y="229"/>
                </a:cxn>
                <a:cxn ang="0">
                  <a:pos x="192" y="278"/>
                </a:cxn>
                <a:cxn ang="0">
                  <a:pos x="250" y="314"/>
                </a:cxn>
                <a:cxn ang="0">
                  <a:pos x="308" y="336"/>
                </a:cxn>
                <a:cxn ang="0">
                  <a:pos x="365" y="365"/>
                </a:cxn>
                <a:cxn ang="0">
                  <a:pos x="430" y="381"/>
                </a:cxn>
                <a:cxn ang="0">
                  <a:pos x="501" y="390"/>
                </a:cxn>
                <a:cxn ang="0">
                  <a:pos x="573" y="392"/>
                </a:cxn>
                <a:cxn ang="0">
                  <a:pos x="646" y="381"/>
                </a:cxn>
                <a:cxn ang="0">
                  <a:pos x="726" y="362"/>
                </a:cxn>
                <a:cxn ang="0">
                  <a:pos x="801" y="335"/>
                </a:cxn>
                <a:cxn ang="0">
                  <a:pos x="731" y="377"/>
                </a:cxn>
                <a:cxn ang="0">
                  <a:pos x="662" y="404"/>
                </a:cxn>
                <a:cxn ang="0">
                  <a:pos x="594" y="432"/>
                </a:cxn>
                <a:cxn ang="0">
                  <a:pos x="532" y="445"/>
                </a:cxn>
                <a:cxn ang="0">
                  <a:pos x="471" y="459"/>
                </a:cxn>
                <a:cxn ang="0">
                  <a:pos x="411" y="458"/>
                </a:cxn>
                <a:cxn ang="0">
                  <a:pos x="350" y="458"/>
                </a:cxn>
                <a:cxn ang="0">
                  <a:pos x="291" y="450"/>
                </a:cxn>
                <a:cxn ang="0">
                  <a:pos x="244" y="436"/>
                </a:cxn>
                <a:cxn ang="0">
                  <a:pos x="192" y="415"/>
                </a:cxn>
                <a:cxn ang="0">
                  <a:pos x="145" y="394"/>
                </a:cxn>
                <a:cxn ang="0">
                  <a:pos x="100" y="373"/>
                </a:cxn>
                <a:cxn ang="0">
                  <a:pos x="60" y="347"/>
                </a:cxn>
                <a:cxn ang="0">
                  <a:pos x="0" y="294"/>
                </a:cxn>
                <a:cxn ang="0">
                  <a:pos x="0" y="0"/>
                </a:cxn>
              </a:cxnLst>
              <a:rect l="0" t="0" r="r" b="b"/>
              <a:pathLst>
                <a:path w="801" h="459">
                  <a:moveTo>
                    <a:pt x="0" y="0"/>
                  </a:moveTo>
                  <a:lnTo>
                    <a:pt x="37" y="69"/>
                  </a:lnTo>
                  <a:lnTo>
                    <a:pt x="68" y="132"/>
                  </a:lnTo>
                  <a:lnTo>
                    <a:pt x="110" y="188"/>
                  </a:lnTo>
                  <a:lnTo>
                    <a:pt x="149" y="229"/>
                  </a:lnTo>
                  <a:lnTo>
                    <a:pt x="192" y="278"/>
                  </a:lnTo>
                  <a:lnTo>
                    <a:pt x="250" y="314"/>
                  </a:lnTo>
                  <a:lnTo>
                    <a:pt x="308" y="336"/>
                  </a:lnTo>
                  <a:lnTo>
                    <a:pt x="365" y="365"/>
                  </a:lnTo>
                  <a:lnTo>
                    <a:pt x="430" y="381"/>
                  </a:lnTo>
                  <a:lnTo>
                    <a:pt x="501" y="390"/>
                  </a:lnTo>
                  <a:lnTo>
                    <a:pt x="573" y="392"/>
                  </a:lnTo>
                  <a:lnTo>
                    <a:pt x="646" y="381"/>
                  </a:lnTo>
                  <a:lnTo>
                    <a:pt x="726" y="362"/>
                  </a:lnTo>
                  <a:lnTo>
                    <a:pt x="801" y="335"/>
                  </a:lnTo>
                  <a:lnTo>
                    <a:pt x="731" y="377"/>
                  </a:lnTo>
                  <a:lnTo>
                    <a:pt x="662" y="404"/>
                  </a:lnTo>
                  <a:lnTo>
                    <a:pt x="594" y="432"/>
                  </a:lnTo>
                  <a:lnTo>
                    <a:pt x="532" y="445"/>
                  </a:lnTo>
                  <a:lnTo>
                    <a:pt x="471" y="459"/>
                  </a:lnTo>
                  <a:lnTo>
                    <a:pt x="411" y="458"/>
                  </a:lnTo>
                  <a:lnTo>
                    <a:pt x="350" y="458"/>
                  </a:lnTo>
                  <a:lnTo>
                    <a:pt x="291" y="450"/>
                  </a:lnTo>
                  <a:lnTo>
                    <a:pt x="244" y="436"/>
                  </a:lnTo>
                  <a:lnTo>
                    <a:pt x="192" y="415"/>
                  </a:lnTo>
                  <a:lnTo>
                    <a:pt x="145" y="394"/>
                  </a:lnTo>
                  <a:lnTo>
                    <a:pt x="100" y="373"/>
                  </a:lnTo>
                  <a:lnTo>
                    <a:pt x="60" y="347"/>
                  </a:lnTo>
                  <a:lnTo>
                    <a:pt x="0" y="29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9" name="Freeform 14"/>
            <p:cNvSpPr>
              <a:spLocks/>
            </p:cNvSpPr>
            <p:nvPr userDrawn="1"/>
          </p:nvSpPr>
          <p:spPr bwMode="ltGray">
            <a:xfrm rot="373331" flipH="1">
              <a:off x="898" y="2855"/>
              <a:ext cx="354" cy="464"/>
            </a:xfrm>
            <a:custGeom>
              <a:avLst/>
              <a:gdLst/>
              <a:ahLst/>
              <a:cxnLst>
                <a:cxn ang="0">
                  <a:pos x="75" y="0"/>
                </a:cxn>
                <a:cxn ang="0">
                  <a:pos x="0" y="25"/>
                </a:cxn>
                <a:cxn ang="0">
                  <a:pos x="3" y="26"/>
                </a:cxn>
                <a:cxn ang="0">
                  <a:pos x="14" y="29"/>
                </a:cxn>
                <a:cxn ang="0">
                  <a:pos x="29" y="36"/>
                </a:cxn>
                <a:cxn ang="0">
                  <a:pos x="46" y="47"/>
                </a:cxn>
                <a:cxn ang="0">
                  <a:pos x="66" y="62"/>
                </a:cxn>
                <a:cxn ang="0">
                  <a:pos x="84" y="80"/>
                </a:cxn>
                <a:cxn ang="0">
                  <a:pos x="102" y="103"/>
                </a:cxn>
                <a:cxn ang="0">
                  <a:pos x="116" y="132"/>
                </a:cxn>
                <a:cxn ang="0">
                  <a:pos x="117" y="120"/>
                </a:cxn>
                <a:cxn ang="0">
                  <a:pos x="115" y="107"/>
                </a:cxn>
                <a:cxn ang="0">
                  <a:pos x="108" y="90"/>
                </a:cxn>
                <a:cxn ang="0">
                  <a:pos x="99" y="74"/>
                </a:cxn>
                <a:cxn ang="0">
                  <a:pos x="89" y="58"/>
                </a:cxn>
                <a:cxn ang="0">
                  <a:pos x="78" y="45"/>
                </a:cxn>
                <a:cxn ang="0">
                  <a:pos x="67" y="36"/>
                </a:cxn>
                <a:cxn ang="0">
                  <a:pos x="58" y="32"/>
                </a:cxn>
                <a:cxn ang="0">
                  <a:pos x="69" y="29"/>
                </a:cxn>
                <a:cxn ang="0">
                  <a:pos x="79" y="28"/>
                </a:cxn>
                <a:cxn ang="0">
                  <a:pos x="89" y="26"/>
                </a:cxn>
                <a:cxn ang="0">
                  <a:pos x="98" y="25"/>
                </a:cxn>
                <a:cxn ang="0">
                  <a:pos x="105" y="24"/>
                </a:cxn>
                <a:cxn ang="0">
                  <a:pos x="109" y="22"/>
                </a:cxn>
                <a:cxn ang="0">
                  <a:pos x="113" y="21"/>
                </a:cxn>
                <a:cxn ang="0">
                  <a:pos x="114" y="21"/>
                </a:cxn>
                <a:cxn ang="0">
                  <a:pos x="75" y="0"/>
                </a:cxn>
              </a:cxnLst>
              <a:rect l="0" t="0" r="r" b="b"/>
              <a:pathLst>
                <a:path w="117" h="132">
                  <a:moveTo>
                    <a:pt x="75" y="0"/>
                  </a:moveTo>
                  <a:lnTo>
                    <a:pt x="0" y="25"/>
                  </a:lnTo>
                  <a:lnTo>
                    <a:pt x="3" y="26"/>
                  </a:lnTo>
                  <a:lnTo>
                    <a:pt x="14" y="29"/>
                  </a:lnTo>
                  <a:lnTo>
                    <a:pt x="29" y="36"/>
                  </a:lnTo>
                  <a:lnTo>
                    <a:pt x="46" y="47"/>
                  </a:lnTo>
                  <a:lnTo>
                    <a:pt x="66" y="62"/>
                  </a:lnTo>
                  <a:lnTo>
                    <a:pt x="84" y="80"/>
                  </a:lnTo>
                  <a:lnTo>
                    <a:pt x="102" y="103"/>
                  </a:lnTo>
                  <a:lnTo>
                    <a:pt x="116" y="132"/>
                  </a:lnTo>
                  <a:lnTo>
                    <a:pt x="117" y="120"/>
                  </a:lnTo>
                  <a:lnTo>
                    <a:pt x="115" y="107"/>
                  </a:lnTo>
                  <a:lnTo>
                    <a:pt x="108" y="90"/>
                  </a:lnTo>
                  <a:lnTo>
                    <a:pt x="99" y="74"/>
                  </a:lnTo>
                  <a:lnTo>
                    <a:pt x="89" y="58"/>
                  </a:lnTo>
                  <a:lnTo>
                    <a:pt x="78" y="45"/>
                  </a:lnTo>
                  <a:lnTo>
                    <a:pt x="67" y="36"/>
                  </a:lnTo>
                  <a:lnTo>
                    <a:pt x="58" y="32"/>
                  </a:lnTo>
                  <a:lnTo>
                    <a:pt x="69" y="29"/>
                  </a:lnTo>
                  <a:lnTo>
                    <a:pt x="79" y="28"/>
                  </a:lnTo>
                  <a:lnTo>
                    <a:pt x="89" y="26"/>
                  </a:lnTo>
                  <a:lnTo>
                    <a:pt x="98" y="25"/>
                  </a:lnTo>
                  <a:lnTo>
                    <a:pt x="105" y="24"/>
                  </a:lnTo>
                  <a:lnTo>
                    <a:pt x="109" y="22"/>
                  </a:lnTo>
                  <a:lnTo>
                    <a:pt x="113" y="21"/>
                  </a:lnTo>
                  <a:lnTo>
                    <a:pt x="114" y="21"/>
                  </a:lnTo>
                  <a:lnTo>
                    <a:pt x="75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" name="Freeform 15"/>
            <p:cNvSpPr>
              <a:spLocks/>
            </p:cNvSpPr>
            <p:nvPr userDrawn="1"/>
          </p:nvSpPr>
          <p:spPr bwMode="ltGray">
            <a:xfrm rot="373331" flipH="1">
              <a:off x="799" y="2979"/>
              <a:ext cx="87" cy="274"/>
            </a:xfrm>
            <a:custGeom>
              <a:avLst/>
              <a:gdLst/>
              <a:ahLst/>
              <a:cxnLst>
                <a:cxn ang="0">
                  <a:pos x="29" y="0"/>
                </a:cxn>
                <a:cxn ang="0">
                  <a:pos x="23" y="0"/>
                </a:cxn>
                <a:cxn ang="0">
                  <a:pos x="16" y="4"/>
                </a:cxn>
                <a:cxn ang="0">
                  <a:pos x="9" y="9"/>
                </a:cxn>
                <a:cxn ang="0">
                  <a:pos x="4" y="19"/>
                </a:cxn>
                <a:cxn ang="0">
                  <a:pos x="1" y="30"/>
                </a:cxn>
                <a:cxn ang="0">
                  <a:pos x="0" y="44"/>
                </a:cxn>
                <a:cxn ang="0">
                  <a:pos x="3" y="60"/>
                </a:cxn>
                <a:cxn ang="0">
                  <a:pos x="11" y="77"/>
                </a:cxn>
                <a:cxn ang="0">
                  <a:pos x="15" y="53"/>
                </a:cxn>
                <a:cxn ang="0">
                  <a:pos x="19" y="37"/>
                </a:cxn>
                <a:cxn ang="0">
                  <a:pos x="23" y="22"/>
                </a:cxn>
                <a:cxn ang="0">
                  <a:pos x="29" y="0"/>
                </a:cxn>
              </a:cxnLst>
              <a:rect l="0" t="0" r="r" b="b"/>
              <a:pathLst>
                <a:path w="29" h="77">
                  <a:moveTo>
                    <a:pt x="29" y="0"/>
                  </a:moveTo>
                  <a:lnTo>
                    <a:pt x="23" y="0"/>
                  </a:lnTo>
                  <a:lnTo>
                    <a:pt x="16" y="4"/>
                  </a:lnTo>
                  <a:lnTo>
                    <a:pt x="9" y="9"/>
                  </a:lnTo>
                  <a:lnTo>
                    <a:pt x="4" y="19"/>
                  </a:lnTo>
                  <a:lnTo>
                    <a:pt x="1" y="30"/>
                  </a:lnTo>
                  <a:lnTo>
                    <a:pt x="0" y="44"/>
                  </a:lnTo>
                  <a:lnTo>
                    <a:pt x="3" y="60"/>
                  </a:lnTo>
                  <a:lnTo>
                    <a:pt x="11" y="77"/>
                  </a:lnTo>
                  <a:lnTo>
                    <a:pt x="15" y="53"/>
                  </a:lnTo>
                  <a:lnTo>
                    <a:pt x="19" y="37"/>
                  </a:lnTo>
                  <a:lnTo>
                    <a:pt x="23" y="22"/>
                  </a:lnTo>
                  <a:lnTo>
                    <a:pt x="29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1" name="Freeform 16"/>
            <p:cNvSpPr>
              <a:spLocks/>
            </p:cNvSpPr>
            <p:nvPr userDrawn="1"/>
          </p:nvSpPr>
          <p:spPr bwMode="ltGray">
            <a:xfrm>
              <a:off x="1190" y="3273"/>
              <a:ext cx="1108" cy="1047"/>
            </a:xfrm>
            <a:custGeom>
              <a:avLst/>
              <a:gdLst/>
              <a:ahLst/>
              <a:cxnLst>
                <a:cxn ang="0">
                  <a:pos x="784" y="1047"/>
                </a:cxn>
                <a:cxn ang="0">
                  <a:pos x="692" y="1011"/>
                </a:cxn>
                <a:cxn ang="0">
                  <a:pos x="607" y="945"/>
                </a:cxn>
                <a:cxn ang="0">
                  <a:pos x="517" y="861"/>
                </a:cxn>
                <a:cxn ang="0">
                  <a:pos x="432" y="776"/>
                </a:cxn>
                <a:cxn ang="0">
                  <a:pos x="350" y="677"/>
                </a:cxn>
                <a:cxn ang="0">
                  <a:pos x="266" y="563"/>
                </a:cxn>
                <a:cxn ang="0">
                  <a:pos x="188" y="447"/>
                </a:cxn>
                <a:cxn ang="0">
                  <a:pos x="122" y="325"/>
                </a:cxn>
                <a:cxn ang="0">
                  <a:pos x="65" y="211"/>
                </a:cxn>
                <a:cxn ang="0">
                  <a:pos x="21" y="101"/>
                </a:cxn>
                <a:cxn ang="0">
                  <a:pos x="0" y="0"/>
                </a:cxn>
                <a:cxn ang="0">
                  <a:pos x="109" y="217"/>
                </a:cxn>
                <a:cxn ang="0">
                  <a:pos x="209" y="378"/>
                </a:cxn>
                <a:cxn ang="0">
                  <a:pos x="294" y="500"/>
                </a:cxn>
                <a:cxn ang="0">
                  <a:pos x="373" y="590"/>
                </a:cxn>
                <a:cxn ang="0">
                  <a:pos x="441" y="661"/>
                </a:cxn>
                <a:cxn ang="0">
                  <a:pos x="506" y="713"/>
                </a:cxn>
                <a:cxn ang="0">
                  <a:pos x="564" y="754"/>
                </a:cxn>
                <a:cxn ang="0">
                  <a:pos x="620" y="801"/>
                </a:cxn>
                <a:cxn ang="0">
                  <a:pos x="754" y="899"/>
                </a:cxn>
                <a:cxn ang="0">
                  <a:pos x="925" y="977"/>
                </a:cxn>
                <a:cxn ang="0">
                  <a:pos x="1108" y="1047"/>
                </a:cxn>
                <a:cxn ang="0">
                  <a:pos x="784" y="1047"/>
                </a:cxn>
              </a:cxnLst>
              <a:rect l="0" t="0" r="r" b="b"/>
              <a:pathLst>
                <a:path w="1108" h="1047">
                  <a:moveTo>
                    <a:pt x="784" y="1047"/>
                  </a:moveTo>
                  <a:lnTo>
                    <a:pt x="692" y="1011"/>
                  </a:lnTo>
                  <a:lnTo>
                    <a:pt x="607" y="945"/>
                  </a:lnTo>
                  <a:lnTo>
                    <a:pt x="517" y="861"/>
                  </a:lnTo>
                  <a:lnTo>
                    <a:pt x="432" y="776"/>
                  </a:lnTo>
                  <a:lnTo>
                    <a:pt x="350" y="677"/>
                  </a:lnTo>
                  <a:lnTo>
                    <a:pt x="266" y="563"/>
                  </a:lnTo>
                  <a:lnTo>
                    <a:pt x="188" y="447"/>
                  </a:lnTo>
                  <a:lnTo>
                    <a:pt x="122" y="325"/>
                  </a:lnTo>
                  <a:lnTo>
                    <a:pt x="65" y="211"/>
                  </a:lnTo>
                  <a:lnTo>
                    <a:pt x="21" y="101"/>
                  </a:lnTo>
                  <a:lnTo>
                    <a:pt x="0" y="0"/>
                  </a:lnTo>
                  <a:lnTo>
                    <a:pt x="109" y="217"/>
                  </a:lnTo>
                  <a:lnTo>
                    <a:pt x="209" y="378"/>
                  </a:lnTo>
                  <a:lnTo>
                    <a:pt x="294" y="500"/>
                  </a:lnTo>
                  <a:lnTo>
                    <a:pt x="373" y="590"/>
                  </a:lnTo>
                  <a:lnTo>
                    <a:pt x="441" y="661"/>
                  </a:lnTo>
                  <a:lnTo>
                    <a:pt x="506" y="713"/>
                  </a:lnTo>
                  <a:lnTo>
                    <a:pt x="564" y="754"/>
                  </a:lnTo>
                  <a:lnTo>
                    <a:pt x="620" y="801"/>
                  </a:lnTo>
                  <a:lnTo>
                    <a:pt x="754" y="899"/>
                  </a:lnTo>
                  <a:lnTo>
                    <a:pt x="925" y="977"/>
                  </a:lnTo>
                  <a:lnTo>
                    <a:pt x="1108" y="1047"/>
                  </a:lnTo>
                  <a:lnTo>
                    <a:pt x="784" y="1047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grpSp>
          <p:nvGrpSpPr>
            <p:cNvPr id="12" name="Group 17"/>
            <p:cNvGrpSpPr>
              <a:grpSpLocks/>
            </p:cNvGrpSpPr>
            <p:nvPr userDrawn="1"/>
          </p:nvGrpSpPr>
          <p:grpSpPr bwMode="auto">
            <a:xfrm rot="3220060">
              <a:off x="2631" y="754"/>
              <a:ext cx="569" cy="637"/>
              <a:chOff x="1727" y="866"/>
              <a:chExt cx="129" cy="157"/>
            </a:xfrm>
          </p:grpSpPr>
          <p:sp>
            <p:nvSpPr>
              <p:cNvPr id="36" name="Freeform 18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/>
                <a:ahLst/>
                <a:cxnLst>
                  <a:cxn ang="0">
                    <a:pos x="83" y="28"/>
                  </a:cxn>
                  <a:cxn ang="0">
                    <a:pos x="27" y="0"/>
                  </a:cxn>
                  <a:cxn ang="0">
                    <a:pos x="0" y="117"/>
                  </a:cxn>
                  <a:cxn ang="0">
                    <a:pos x="83" y="28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7" name="Freeform 19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/>
                <a:ahLst/>
                <a:cxnLst>
                  <a:cxn ang="0">
                    <a:pos x="0" y="98"/>
                  </a:cxn>
                  <a:cxn ang="0">
                    <a:pos x="118" y="0"/>
                  </a:cxn>
                  <a:cxn ang="0">
                    <a:pos x="140" y="49"/>
                  </a:cxn>
                  <a:cxn ang="0">
                    <a:pos x="0" y="98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8" name="Freeform 20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/>
                <a:ahLst/>
                <a:cxnLst>
                  <a:cxn ang="0">
                    <a:pos x="0" y="7"/>
                  </a:cxn>
                  <a:cxn ang="0">
                    <a:pos x="145" y="0"/>
                  </a:cxn>
                  <a:cxn ang="0">
                    <a:pos x="131" y="49"/>
                  </a:cxn>
                  <a:cxn ang="0">
                    <a:pos x="0" y="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</p:grpSp>
        <p:grpSp>
          <p:nvGrpSpPr>
            <p:cNvPr id="13" name="Group 21"/>
            <p:cNvGrpSpPr>
              <a:grpSpLocks/>
            </p:cNvGrpSpPr>
            <p:nvPr userDrawn="1"/>
          </p:nvGrpSpPr>
          <p:grpSpPr bwMode="auto">
            <a:xfrm rot="-6691250">
              <a:off x="3637" y="132"/>
              <a:ext cx="356" cy="607"/>
              <a:chOff x="1727" y="866"/>
              <a:chExt cx="129" cy="157"/>
            </a:xfrm>
          </p:grpSpPr>
          <p:sp>
            <p:nvSpPr>
              <p:cNvPr id="33" name="Freeform 22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/>
                <a:ahLst/>
                <a:cxnLst>
                  <a:cxn ang="0">
                    <a:pos x="83" y="28"/>
                  </a:cxn>
                  <a:cxn ang="0">
                    <a:pos x="27" y="0"/>
                  </a:cxn>
                  <a:cxn ang="0">
                    <a:pos x="0" y="117"/>
                  </a:cxn>
                  <a:cxn ang="0">
                    <a:pos x="83" y="28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4" name="Freeform 23"/>
              <p:cNvSpPr>
                <a:spLocks/>
              </p:cNvSpPr>
              <p:nvPr userDrawn="1"/>
            </p:nvSpPr>
            <p:spPr bwMode="ltGray">
              <a:xfrm>
                <a:off x="1787" y="894"/>
                <a:ext cx="70" cy="49"/>
              </a:xfrm>
              <a:custGeom>
                <a:avLst/>
                <a:gdLst/>
                <a:ahLst/>
                <a:cxnLst>
                  <a:cxn ang="0">
                    <a:pos x="0" y="98"/>
                  </a:cxn>
                  <a:cxn ang="0">
                    <a:pos x="118" y="0"/>
                  </a:cxn>
                  <a:cxn ang="0">
                    <a:pos x="140" y="49"/>
                  </a:cxn>
                  <a:cxn ang="0">
                    <a:pos x="0" y="98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5" name="Freeform 24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/>
                <a:ahLst/>
                <a:cxnLst>
                  <a:cxn ang="0">
                    <a:pos x="0" y="7"/>
                  </a:cxn>
                  <a:cxn ang="0">
                    <a:pos x="145" y="0"/>
                  </a:cxn>
                  <a:cxn ang="0">
                    <a:pos x="131" y="49"/>
                  </a:cxn>
                  <a:cxn ang="0">
                    <a:pos x="0" y="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</p:grpSp>
        <p:grpSp>
          <p:nvGrpSpPr>
            <p:cNvPr id="14" name="Group 25"/>
            <p:cNvGrpSpPr>
              <a:grpSpLocks/>
            </p:cNvGrpSpPr>
            <p:nvPr userDrawn="1"/>
          </p:nvGrpSpPr>
          <p:grpSpPr bwMode="auto">
            <a:xfrm rot="8524840">
              <a:off x="668" y="3321"/>
              <a:ext cx="501" cy="502"/>
              <a:chOff x="1727" y="866"/>
              <a:chExt cx="129" cy="157"/>
            </a:xfrm>
          </p:grpSpPr>
          <p:sp>
            <p:nvSpPr>
              <p:cNvPr id="30" name="Freeform 26"/>
              <p:cNvSpPr>
                <a:spLocks/>
              </p:cNvSpPr>
              <p:nvPr userDrawn="1"/>
            </p:nvSpPr>
            <p:spPr bwMode="ltGray">
              <a:xfrm>
                <a:off x="1727" y="867"/>
                <a:ext cx="41" cy="59"/>
              </a:xfrm>
              <a:custGeom>
                <a:avLst/>
                <a:gdLst/>
                <a:ahLst/>
                <a:cxnLst>
                  <a:cxn ang="0">
                    <a:pos x="83" y="28"/>
                  </a:cxn>
                  <a:cxn ang="0">
                    <a:pos x="27" y="0"/>
                  </a:cxn>
                  <a:cxn ang="0">
                    <a:pos x="0" y="117"/>
                  </a:cxn>
                  <a:cxn ang="0">
                    <a:pos x="83" y="28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1" name="Freeform 27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/>
                <a:ahLst/>
                <a:cxnLst>
                  <a:cxn ang="0">
                    <a:pos x="0" y="98"/>
                  </a:cxn>
                  <a:cxn ang="0">
                    <a:pos x="118" y="0"/>
                  </a:cxn>
                  <a:cxn ang="0">
                    <a:pos x="140" y="49"/>
                  </a:cxn>
                  <a:cxn ang="0">
                    <a:pos x="0" y="98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2" name="Freeform 28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/>
                <a:ahLst/>
                <a:cxnLst>
                  <a:cxn ang="0">
                    <a:pos x="0" y="7"/>
                  </a:cxn>
                  <a:cxn ang="0">
                    <a:pos x="145" y="0"/>
                  </a:cxn>
                  <a:cxn ang="0">
                    <a:pos x="131" y="49"/>
                  </a:cxn>
                  <a:cxn ang="0">
                    <a:pos x="0" y="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</p:grpSp>
        <p:grpSp>
          <p:nvGrpSpPr>
            <p:cNvPr id="15" name="Group 29"/>
            <p:cNvGrpSpPr>
              <a:grpSpLocks/>
            </p:cNvGrpSpPr>
            <p:nvPr userDrawn="1"/>
          </p:nvGrpSpPr>
          <p:grpSpPr bwMode="auto">
            <a:xfrm rot="4106450" flipH="1">
              <a:off x="393" y="262"/>
              <a:ext cx="709" cy="892"/>
              <a:chOff x="1727" y="866"/>
              <a:chExt cx="129" cy="157"/>
            </a:xfrm>
          </p:grpSpPr>
          <p:sp>
            <p:nvSpPr>
              <p:cNvPr id="27" name="Freeform 30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/>
                <a:ahLst/>
                <a:cxnLst>
                  <a:cxn ang="0">
                    <a:pos x="83" y="28"/>
                  </a:cxn>
                  <a:cxn ang="0">
                    <a:pos x="27" y="0"/>
                  </a:cxn>
                  <a:cxn ang="0">
                    <a:pos x="0" y="117"/>
                  </a:cxn>
                  <a:cxn ang="0">
                    <a:pos x="83" y="28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8" name="Freeform 31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/>
                <a:ahLst/>
                <a:cxnLst>
                  <a:cxn ang="0">
                    <a:pos x="0" y="98"/>
                  </a:cxn>
                  <a:cxn ang="0">
                    <a:pos x="118" y="0"/>
                  </a:cxn>
                  <a:cxn ang="0">
                    <a:pos x="140" y="49"/>
                  </a:cxn>
                  <a:cxn ang="0">
                    <a:pos x="0" y="98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9" name="Freeform 32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/>
                <a:ahLst/>
                <a:cxnLst>
                  <a:cxn ang="0">
                    <a:pos x="0" y="7"/>
                  </a:cxn>
                  <a:cxn ang="0">
                    <a:pos x="145" y="0"/>
                  </a:cxn>
                  <a:cxn ang="0">
                    <a:pos x="131" y="49"/>
                  </a:cxn>
                  <a:cxn ang="0">
                    <a:pos x="0" y="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</p:grpSp>
        <p:grpSp>
          <p:nvGrpSpPr>
            <p:cNvPr id="16" name="Group 33"/>
            <p:cNvGrpSpPr>
              <a:grpSpLocks/>
            </p:cNvGrpSpPr>
            <p:nvPr userDrawn="1"/>
          </p:nvGrpSpPr>
          <p:grpSpPr bwMode="auto">
            <a:xfrm rot="10015322" flipH="1">
              <a:off x="4625" y="2382"/>
              <a:ext cx="709" cy="892"/>
              <a:chOff x="1727" y="866"/>
              <a:chExt cx="129" cy="157"/>
            </a:xfrm>
          </p:grpSpPr>
          <p:sp>
            <p:nvSpPr>
              <p:cNvPr id="24" name="Freeform 34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/>
                <a:ahLst/>
                <a:cxnLst>
                  <a:cxn ang="0">
                    <a:pos x="83" y="28"/>
                  </a:cxn>
                  <a:cxn ang="0">
                    <a:pos x="27" y="0"/>
                  </a:cxn>
                  <a:cxn ang="0">
                    <a:pos x="0" y="117"/>
                  </a:cxn>
                  <a:cxn ang="0">
                    <a:pos x="83" y="28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5" name="Freeform 35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/>
                <a:ahLst/>
                <a:cxnLst>
                  <a:cxn ang="0">
                    <a:pos x="0" y="98"/>
                  </a:cxn>
                  <a:cxn ang="0">
                    <a:pos x="118" y="0"/>
                  </a:cxn>
                  <a:cxn ang="0">
                    <a:pos x="140" y="49"/>
                  </a:cxn>
                  <a:cxn ang="0">
                    <a:pos x="0" y="98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6" name="Freeform 36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/>
                <a:ahLst/>
                <a:cxnLst>
                  <a:cxn ang="0">
                    <a:pos x="0" y="7"/>
                  </a:cxn>
                  <a:cxn ang="0">
                    <a:pos x="145" y="0"/>
                  </a:cxn>
                  <a:cxn ang="0">
                    <a:pos x="131" y="49"/>
                  </a:cxn>
                  <a:cxn ang="0">
                    <a:pos x="0" y="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</p:grpSp>
        <p:sp>
          <p:nvSpPr>
            <p:cNvPr id="17" name="Freeform 37"/>
            <p:cNvSpPr>
              <a:spLocks/>
            </p:cNvSpPr>
            <p:nvPr userDrawn="1"/>
          </p:nvSpPr>
          <p:spPr bwMode="ltGray">
            <a:xfrm>
              <a:off x="1217" y="2"/>
              <a:ext cx="862" cy="88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" y="107"/>
                </a:cxn>
                <a:cxn ang="0">
                  <a:pos x="37" y="262"/>
                </a:cxn>
                <a:cxn ang="0">
                  <a:pos x="83" y="410"/>
                </a:cxn>
                <a:cxn ang="0">
                  <a:pos x="149" y="546"/>
                </a:cxn>
                <a:cxn ang="0">
                  <a:pos x="237" y="666"/>
                </a:cxn>
                <a:cxn ang="0">
                  <a:pos x="338" y="764"/>
                </a:cxn>
                <a:cxn ang="0">
                  <a:pos x="450" y="838"/>
                </a:cxn>
                <a:cxn ang="0">
                  <a:pos x="579" y="879"/>
                </a:cxn>
                <a:cxn ang="0">
                  <a:pos x="714" y="886"/>
                </a:cxn>
                <a:cxn ang="0">
                  <a:pos x="862" y="851"/>
                </a:cxn>
                <a:cxn ang="0">
                  <a:pos x="784" y="856"/>
                </a:cxn>
                <a:cxn ang="0">
                  <a:pos x="700" y="835"/>
                </a:cxn>
                <a:cxn ang="0">
                  <a:pos x="621" y="794"/>
                </a:cxn>
                <a:cxn ang="0">
                  <a:pos x="542" y="728"/>
                </a:cxn>
                <a:cxn ang="0">
                  <a:pos x="466" y="649"/>
                </a:cxn>
                <a:cxn ang="0">
                  <a:pos x="397" y="557"/>
                </a:cxn>
                <a:cxn ang="0">
                  <a:pos x="334" y="454"/>
                </a:cxn>
                <a:cxn ang="0">
                  <a:pos x="279" y="339"/>
                </a:cxn>
                <a:cxn ang="0">
                  <a:pos x="238" y="225"/>
                </a:cxn>
                <a:cxn ang="0">
                  <a:pos x="205" y="105"/>
                </a:cxn>
                <a:cxn ang="0">
                  <a:pos x="184" y="3"/>
                </a:cxn>
              </a:cxnLst>
              <a:rect l="0" t="0" r="r" b="b"/>
              <a:pathLst>
                <a:path w="862" h="886">
                  <a:moveTo>
                    <a:pt x="0" y="0"/>
                  </a:moveTo>
                  <a:lnTo>
                    <a:pt x="6" y="107"/>
                  </a:lnTo>
                  <a:lnTo>
                    <a:pt x="37" y="262"/>
                  </a:lnTo>
                  <a:lnTo>
                    <a:pt x="83" y="410"/>
                  </a:lnTo>
                  <a:lnTo>
                    <a:pt x="149" y="546"/>
                  </a:lnTo>
                  <a:lnTo>
                    <a:pt x="237" y="666"/>
                  </a:lnTo>
                  <a:lnTo>
                    <a:pt x="338" y="764"/>
                  </a:lnTo>
                  <a:lnTo>
                    <a:pt x="450" y="838"/>
                  </a:lnTo>
                  <a:lnTo>
                    <a:pt x="579" y="879"/>
                  </a:lnTo>
                  <a:lnTo>
                    <a:pt x="714" y="886"/>
                  </a:lnTo>
                  <a:lnTo>
                    <a:pt x="862" y="851"/>
                  </a:lnTo>
                  <a:lnTo>
                    <a:pt x="784" y="856"/>
                  </a:lnTo>
                  <a:lnTo>
                    <a:pt x="700" y="835"/>
                  </a:lnTo>
                  <a:lnTo>
                    <a:pt x="621" y="794"/>
                  </a:lnTo>
                  <a:lnTo>
                    <a:pt x="542" y="728"/>
                  </a:lnTo>
                  <a:lnTo>
                    <a:pt x="466" y="649"/>
                  </a:lnTo>
                  <a:lnTo>
                    <a:pt x="397" y="557"/>
                  </a:lnTo>
                  <a:lnTo>
                    <a:pt x="334" y="454"/>
                  </a:lnTo>
                  <a:lnTo>
                    <a:pt x="279" y="339"/>
                  </a:lnTo>
                  <a:lnTo>
                    <a:pt x="238" y="225"/>
                  </a:lnTo>
                  <a:lnTo>
                    <a:pt x="205" y="105"/>
                  </a:lnTo>
                  <a:lnTo>
                    <a:pt x="184" y="3"/>
                  </a:lnTo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8" name="Freeform 38"/>
            <p:cNvSpPr>
              <a:spLocks/>
            </p:cNvSpPr>
            <p:nvPr userDrawn="1"/>
          </p:nvSpPr>
          <p:spPr bwMode="ltGray">
            <a:xfrm rot="9832527" flipV="1">
              <a:off x="2158" y="102"/>
              <a:ext cx="681" cy="59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5"/>
                </a:cxn>
                <a:cxn ang="0">
                  <a:pos x="3" y="50"/>
                </a:cxn>
                <a:cxn ang="0">
                  <a:pos x="6" y="75"/>
                </a:cxn>
                <a:cxn ang="0">
                  <a:pos x="11" y="98"/>
                </a:cxn>
                <a:cxn ang="0">
                  <a:pos x="18" y="119"/>
                </a:cxn>
                <a:cxn ang="0">
                  <a:pos x="27" y="141"/>
                </a:cxn>
                <a:cxn ang="0">
                  <a:pos x="38" y="161"/>
                </a:cxn>
                <a:cxn ang="0">
                  <a:pos x="51" y="178"/>
                </a:cxn>
                <a:cxn ang="0">
                  <a:pos x="67" y="194"/>
                </a:cxn>
                <a:cxn ang="0">
                  <a:pos x="86" y="208"/>
                </a:cxn>
                <a:cxn ang="0">
                  <a:pos x="106" y="219"/>
                </a:cxn>
                <a:cxn ang="0">
                  <a:pos x="131" y="228"/>
                </a:cxn>
                <a:cxn ang="0">
                  <a:pos x="158" y="234"/>
                </a:cxn>
                <a:cxn ang="0">
                  <a:pos x="188" y="237"/>
                </a:cxn>
                <a:cxn ang="0">
                  <a:pos x="220" y="236"/>
                </a:cxn>
                <a:cxn ang="0">
                  <a:pos x="257" y="232"/>
                </a:cxn>
                <a:cxn ang="0">
                  <a:pos x="224" y="227"/>
                </a:cxn>
                <a:cxn ang="0">
                  <a:pos x="195" y="220"/>
                </a:cxn>
                <a:cxn ang="0">
                  <a:pos x="170" y="212"/>
                </a:cxn>
                <a:cxn ang="0">
                  <a:pos x="148" y="204"/>
                </a:cxn>
                <a:cxn ang="0">
                  <a:pos x="128" y="193"/>
                </a:cxn>
                <a:cxn ang="0">
                  <a:pos x="112" y="182"/>
                </a:cxn>
                <a:cxn ang="0">
                  <a:pos x="97" y="169"/>
                </a:cxn>
                <a:cxn ang="0">
                  <a:pos x="84" y="155"/>
                </a:cxn>
                <a:cxn ang="0">
                  <a:pos x="72" y="141"/>
                </a:cxn>
                <a:cxn ang="0">
                  <a:pos x="61" y="125"/>
                </a:cxn>
                <a:cxn ang="0">
                  <a:pos x="52" y="107"/>
                </a:cxn>
                <a:cxn ang="0">
                  <a:pos x="43" y="88"/>
                </a:cxn>
                <a:cxn ang="0">
                  <a:pos x="33" y="69"/>
                </a:cxn>
                <a:cxn ang="0">
                  <a:pos x="23" y="47"/>
                </a:cxn>
                <a:cxn ang="0">
                  <a:pos x="12" y="24"/>
                </a:cxn>
                <a:cxn ang="0">
                  <a:pos x="0" y="0"/>
                </a:cxn>
              </a:cxnLst>
              <a:rect l="0" t="0" r="r" b="b"/>
              <a:pathLst>
                <a:path w="257" h="237">
                  <a:moveTo>
                    <a:pt x="0" y="0"/>
                  </a:moveTo>
                  <a:lnTo>
                    <a:pt x="0" y="25"/>
                  </a:lnTo>
                  <a:lnTo>
                    <a:pt x="3" y="50"/>
                  </a:lnTo>
                  <a:lnTo>
                    <a:pt x="6" y="75"/>
                  </a:lnTo>
                  <a:lnTo>
                    <a:pt x="11" y="98"/>
                  </a:lnTo>
                  <a:lnTo>
                    <a:pt x="18" y="119"/>
                  </a:lnTo>
                  <a:lnTo>
                    <a:pt x="27" y="141"/>
                  </a:lnTo>
                  <a:lnTo>
                    <a:pt x="38" y="161"/>
                  </a:lnTo>
                  <a:lnTo>
                    <a:pt x="51" y="178"/>
                  </a:lnTo>
                  <a:lnTo>
                    <a:pt x="67" y="194"/>
                  </a:lnTo>
                  <a:lnTo>
                    <a:pt x="86" y="208"/>
                  </a:lnTo>
                  <a:lnTo>
                    <a:pt x="106" y="219"/>
                  </a:lnTo>
                  <a:lnTo>
                    <a:pt x="131" y="228"/>
                  </a:lnTo>
                  <a:lnTo>
                    <a:pt x="158" y="234"/>
                  </a:lnTo>
                  <a:lnTo>
                    <a:pt x="188" y="237"/>
                  </a:lnTo>
                  <a:lnTo>
                    <a:pt x="220" y="236"/>
                  </a:lnTo>
                  <a:lnTo>
                    <a:pt x="257" y="232"/>
                  </a:lnTo>
                  <a:lnTo>
                    <a:pt x="224" y="227"/>
                  </a:lnTo>
                  <a:lnTo>
                    <a:pt x="195" y="220"/>
                  </a:lnTo>
                  <a:lnTo>
                    <a:pt x="170" y="212"/>
                  </a:lnTo>
                  <a:lnTo>
                    <a:pt x="148" y="204"/>
                  </a:lnTo>
                  <a:lnTo>
                    <a:pt x="128" y="193"/>
                  </a:lnTo>
                  <a:lnTo>
                    <a:pt x="112" y="182"/>
                  </a:lnTo>
                  <a:lnTo>
                    <a:pt x="97" y="169"/>
                  </a:lnTo>
                  <a:lnTo>
                    <a:pt x="84" y="155"/>
                  </a:lnTo>
                  <a:lnTo>
                    <a:pt x="72" y="141"/>
                  </a:lnTo>
                  <a:lnTo>
                    <a:pt x="61" y="125"/>
                  </a:lnTo>
                  <a:lnTo>
                    <a:pt x="52" y="107"/>
                  </a:lnTo>
                  <a:lnTo>
                    <a:pt x="43" y="88"/>
                  </a:lnTo>
                  <a:lnTo>
                    <a:pt x="33" y="69"/>
                  </a:lnTo>
                  <a:lnTo>
                    <a:pt x="23" y="47"/>
                  </a:lnTo>
                  <a:lnTo>
                    <a:pt x="12" y="2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9" name="Freeform 39"/>
            <p:cNvSpPr>
              <a:spLocks/>
            </p:cNvSpPr>
            <p:nvPr userDrawn="1"/>
          </p:nvSpPr>
          <p:spPr bwMode="ltGray">
            <a:xfrm rot="9832527" flipV="1">
              <a:off x="1997" y="858"/>
              <a:ext cx="330" cy="278"/>
            </a:xfrm>
            <a:custGeom>
              <a:avLst/>
              <a:gdLst/>
              <a:ahLst/>
              <a:cxnLst>
                <a:cxn ang="0">
                  <a:pos x="77" y="0"/>
                </a:cxn>
                <a:cxn ang="0">
                  <a:pos x="124" y="108"/>
                </a:cxn>
                <a:cxn ang="0">
                  <a:pos x="120" y="107"/>
                </a:cxn>
                <a:cxn ang="0">
                  <a:pos x="107" y="105"/>
                </a:cxn>
                <a:cxn ang="0">
                  <a:pos x="89" y="101"/>
                </a:cxn>
                <a:cxn ang="0">
                  <a:pos x="68" y="99"/>
                </a:cxn>
                <a:cxn ang="0">
                  <a:pos x="45" y="97"/>
                </a:cxn>
                <a:cxn ang="0">
                  <a:pos x="25" y="98"/>
                </a:cxn>
                <a:cxn ang="0">
                  <a:pos x="9" y="102"/>
                </a:cxn>
                <a:cxn ang="0">
                  <a:pos x="0" y="110"/>
                </a:cxn>
                <a:cxn ang="0">
                  <a:pos x="4" y="98"/>
                </a:cxn>
                <a:cxn ang="0">
                  <a:pos x="8" y="89"/>
                </a:cxn>
                <a:cxn ang="0">
                  <a:pos x="16" y="82"/>
                </a:cxn>
                <a:cxn ang="0">
                  <a:pos x="25" y="76"/>
                </a:cxn>
                <a:cxn ang="0">
                  <a:pos x="36" y="72"/>
                </a:cxn>
                <a:cxn ang="0">
                  <a:pos x="47" y="71"/>
                </a:cxn>
                <a:cxn ang="0">
                  <a:pos x="59" y="71"/>
                </a:cxn>
                <a:cxn ang="0">
                  <a:pos x="72" y="74"/>
                </a:cxn>
                <a:cxn ang="0">
                  <a:pos x="73" y="71"/>
                </a:cxn>
                <a:cxn ang="0">
                  <a:pos x="70" y="56"/>
                </a:cxn>
                <a:cxn ang="0">
                  <a:pos x="67" y="38"/>
                </a:cxn>
                <a:cxn ang="0">
                  <a:pos x="65" y="30"/>
                </a:cxn>
                <a:cxn ang="0">
                  <a:pos x="63" y="30"/>
                </a:cxn>
                <a:cxn ang="0">
                  <a:pos x="61" y="29"/>
                </a:cxn>
                <a:cxn ang="0">
                  <a:pos x="59" y="26"/>
                </a:cxn>
                <a:cxn ang="0">
                  <a:pos x="57" y="23"/>
                </a:cxn>
                <a:cxn ang="0">
                  <a:pos x="57" y="19"/>
                </a:cxn>
                <a:cxn ang="0">
                  <a:pos x="59" y="14"/>
                </a:cxn>
                <a:cxn ang="0">
                  <a:pos x="66" y="8"/>
                </a:cxn>
                <a:cxn ang="0">
                  <a:pos x="77" y="0"/>
                </a:cxn>
              </a:cxnLst>
              <a:rect l="0" t="0" r="r" b="b"/>
              <a:pathLst>
                <a:path w="124" h="110">
                  <a:moveTo>
                    <a:pt x="77" y="0"/>
                  </a:moveTo>
                  <a:lnTo>
                    <a:pt x="124" y="108"/>
                  </a:lnTo>
                  <a:lnTo>
                    <a:pt x="120" y="107"/>
                  </a:lnTo>
                  <a:lnTo>
                    <a:pt x="107" y="105"/>
                  </a:lnTo>
                  <a:lnTo>
                    <a:pt x="89" y="101"/>
                  </a:lnTo>
                  <a:lnTo>
                    <a:pt x="68" y="99"/>
                  </a:lnTo>
                  <a:lnTo>
                    <a:pt x="45" y="97"/>
                  </a:lnTo>
                  <a:lnTo>
                    <a:pt x="25" y="98"/>
                  </a:lnTo>
                  <a:lnTo>
                    <a:pt x="9" y="102"/>
                  </a:lnTo>
                  <a:lnTo>
                    <a:pt x="0" y="110"/>
                  </a:lnTo>
                  <a:lnTo>
                    <a:pt x="4" y="98"/>
                  </a:lnTo>
                  <a:lnTo>
                    <a:pt x="8" y="89"/>
                  </a:lnTo>
                  <a:lnTo>
                    <a:pt x="16" y="82"/>
                  </a:lnTo>
                  <a:lnTo>
                    <a:pt x="25" y="76"/>
                  </a:lnTo>
                  <a:lnTo>
                    <a:pt x="36" y="72"/>
                  </a:lnTo>
                  <a:lnTo>
                    <a:pt x="47" y="71"/>
                  </a:lnTo>
                  <a:lnTo>
                    <a:pt x="59" y="71"/>
                  </a:lnTo>
                  <a:lnTo>
                    <a:pt x="72" y="74"/>
                  </a:lnTo>
                  <a:lnTo>
                    <a:pt x="73" y="71"/>
                  </a:lnTo>
                  <a:lnTo>
                    <a:pt x="70" y="56"/>
                  </a:lnTo>
                  <a:lnTo>
                    <a:pt x="67" y="38"/>
                  </a:lnTo>
                  <a:lnTo>
                    <a:pt x="65" y="30"/>
                  </a:lnTo>
                  <a:lnTo>
                    <a:pt x="63" y="30"/>
                  </a:lnTo>
                  <a:lnTo>
                    <a:pt x="61" y="29"/>
                  </a:lnTo>
                  <a:lnTo>
                    <a:pt x="59" y="26"/>
                  </a:lnTo>
                  <a:lnTo>
                    <a:pt x="57" y="23"/>
                  </a:lnTo>
                  <a:lnTo>
                    <a:pt x="57" y="19"/>
                  </a:lnTo>
                  <a:lnTo>
                    <a:pt x="59" y="14"/>
                  </a:lnTo>
                  <a:lnTo>
                    <a:pt x="66" y="8"/>
                  </a:lnTo>
                  <a:lnTo>
                    <a:pt x="77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0" name="Freeform 40"/>
            <p:cNvSpPr>
              <a:spLocks/>
            </p:cNvSpPr>
            <p:nvPr userDrawn="1"/>
          </p:nvSpPr>
          <p:spPr bwMode="ltGray">
            <a:xfrm rot="9832527" flipV="1">
              <a:off x="2224" y="808"/>
              <a:ext cx="123" cy="233"/>
            </a:xfrm>
            <a:custGeom>
              <a:avLst/>
              <a:gdLst/>
              <a:ahLst/>
              <a:cxnLst>
                <a:cxn ang="0">
                  <a:pos x="31" y="0"/>
                </a:cxn>
                <a:cxn ang="0">
                  <a:pos x="20" y="38"/>
                </a:cxn>
                <a:cxn ang="0">
                  <a:pos x="15" y="62"/>
                </a:cxn>
                <a:cxn ang="0">
                  <a:pos x="11" y="79"/>
                </a:cxn>
                <a:cxn ang="0">
                  <a:pos x="0" y="94"/>
                </a:cxn>
                <a:cxn ang="0">
                  <a:pos x="12" y="88"/>
                </a:cxn>
                <a:cxn ang="0">
                  <a:pos x="23" y="80"/>
                </a:cxn>
                <a:cxn ang="0">
                  <a:pos x="32" y="69"/>
                </a:cxn>
                <a:cxn ang="0">
                  <a:pos x="40" y="57"/>
                </a:cxn>
                <a:cxn ang="0">
                  <a:pos x="45" y="44"/>
                </a:cxn>
                <a:cxn ang="0">
                  <a:pos x="46" y="30"/>
                </a:cxn>
                <a:cxn ang="0">
                  <a:pos x="42" y="15"/>
                </a:cxn>
                <a:cxn ang="0">
                  <a:pos x="31" y="0"/>
                </a:cxn>
              </a:cxnLst>
              <a:rect l="0" t="0" r="r" b="b"/>
              <a:pathLst>
                <a:path w="46" h="94">
                  <a:moveTo>
                    <a:pt x="31" y="0"/>
                  </a:moveTo>
                  <a:lnTo>
                    <a:pt x="20" y="38"/>
                  </a:lnTo>
                  <a:lnTo>
                    <a:pt x="15" y="62"/>
                  </a:lnTo>
                  <a:lnTo>
                    <a:pt x="11" y="79"/>
                  </a:lnTo>
                  <a:lnTo>
                    <a:pt x="0" y="94"/>
                  </a:lnTo>
                  <a:lnTo>
                    <a:pt x="12" y="88"/>
                  </a:lnTo>
                  <a:lnTo>
                    <a:pt x="23" y="80"/>
                  </a:lnTo>
                  <a:lnTo>
                    <a:pt x="32" y="69"/>
                  </a:lnTo>
                  <a:lnTo>
                    <a:pt x="40" y="57"/>
                  </a:lnTo>
                  <a:lnTo>
                    <a:pt x="45" y="44"/>
                  </a:lnTo>
                  <a:lnTo>
                    <a:pt x="46" y="30"/>
                  </a:lnTo>
                  <a:lnTo>
                    <a:pt x="42" y="15"/>
                  </a:lnTo>
                  <a:lnTo>
                    <a:pt x="31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" name="Freeform 41"/>
            <p:cNvSpPr>
              <a:spLocks/>
            </p:cNvSpPr>
            <p:nvPr userDrawn="1"/>
          </p:nvSpPr>
          <p:spPr bwMode="ltGray">
            <a:xfrm>
              <a:off x="1603" y="0"/>
              <a:ext cx="124" cy="121"/>
            </a:xfrm>
            <a:custGeom>
              <a:avLst/>
              <a:gdLst/>
              <a:ahLst/>
              <a:cxnLst>
                <a:cxn ang="0">
                  <a:pos x="124" y="0"/>
                </a:cxn>
                <a:cxn ang="0">
                  <a:pos x="113" y="9"/>
                </a:cxn>
                <a:cxn ang="0">
                  <a:pos x="99" y="25"/>
                </a:cxn>
                <a:cxn ang="0">
                  <a:pos x="81" y="41"/>
                </a:cxn>
                <a:cxn ang="0">
                  <a:pos x="63" y="54"/>
                </a:cxn>
                <a:cxn ang="0">
                  <a:pos x="41" y="66"/>
                </a:cxn>
                <a:cxn ang="0">
                  <a:pos x="22" y="74"/>
                </a:cxn>
                <a:cxn ang="0">
                  <a:pos x="0" y="75"/>
                </a:cxn>
                <a:cxn ang="0">
                  <a:pos x="10" y="96"/>
                </a:cxn>
                <a:cxn ang="0">
                  <a:pos x="23" y="113"/>
                </a:cxn>
                <a:cxn ang="0">
                  <a:pos x="41" y="121"/>
                </a:cxn>
                <a:cxn ang="0">
                  <a:pos x="60" y="121"/>
                </a:cxn>
                <a:cxn ang="0">
                  <a:pos x="83" y="111"/>
                </a:cxn>
                <a:cxn ang="0">
                  <a:pos x="101" y="88"/>
                </a:cxn>
                <a:cxn ang="0">
                  <a:pos x="116" y="53"/>
                </a:cxn>
                <a:cxn ang="0">
                  <a:pos x="124" y="0"/>
                </a:cxn>
              </a:cxnLst>
              <a:rect l="0" t="0" r="r" b="b"/>
              <a:pathLst>
                <a:path w="124" h="121">
                  <a:moveTo>
                    <a:pt x="124" y="0"/>
                  </a:moveTo>
                  <a:lnTo>
                    <a:pt x="113" y="9"/>
                  </a:lnTo>
                  <a:lnTo>
                    <a:pt x="99" y="25"/>
                  </a:lnTo>
                  <a:lnTo>
                    <a:pt x="81" y="41"/>
                  </a:lnTo>
                  <a:lnTo>
                    <a:pt x="63" y="54"/>
                  </a:lnTo>
                  <a:lnTo>
                    <a:pt x="41" y="66"/>
                  </a:lnTo>
                  <a:lnTo>
                    <a:pt x="22" y="74"/>
                  </a:lnTo>
                  <a:lnTo>
                    <a:pt x="0" y="75"/>
                  </a:lnTo>
                  <a:lnTo>
                    <a:pt x="10" y="96"/>
                  </a:lnTo>
                  <a:lnTo>
                    <a:pt x="23" y="113"/>
                  </a:lnTo>
                  <a:lnTo>
                    <a:pt x="41" y="121"/>
                  </a:lnTo>
                  <a:lnTo>
                    <a:pt x="60" y="121"/>
                  </a:lnTo>
                  <a:lnTo>
                    <a:pt x="83" y="111"/>
                  </a:lnTo>
                  <a:lnTo>
                    <a:pt x="101" y="88"/>
                  </a:lnTo>
                  <a:lnTo>
                    <a:pt x="116" y="53"/>
                  </a:lnTo>
                  <a:lnTo>
                    <a:pt x="124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2" name="Freeform 42"/>
            <p:cNvSpPr>
              <a:spLocks/>
            </p:cNvSpPr>
            <p:nvPr userDrawn="1"/>
          </p:nvSpPr>
          <p:spPr bwMode="ltGray">
            <a:xfrm rot="9832527" flipV="1">
              <a:off x="2173" y="1238"/>
              <a:ext cx="393" cy="230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" y="6"/>
                </a:cxn>
                <a:cxn ang="0">
                  <a:pos x="16" y="14"/>
                </a:cxn>
                <a:cxn ang="0">
                  <a:pos x="28" y="24"/>
                </a:cxn>
                <a:cxn ang="0">
                  <a:pos x="41" y="37"/>
                </a:cxn>
                <a:cxn ang="0">
                  <a:pos x="58" y="53"/>
                </a:cxn>
                <a:cxn ang="0">
                  <a:pos x="73" y="70"/>
                </a:cxn>
                <a:cxn ang="0">
                  <a:pos x="88" y="90"/>
                </a:cxn>
                <a:cxn ang="0">
                  <a:pos x="100" y="113"/>
                </a:cxn>
                <a:cxn ang="0">
                  <a:pos x="112" y="137"/>
                </a:cxn>
                <a:cxn ang="0">
                  <a:pos x="120" y="165"/>
                </a:cxn>
                <a:cxn ang="0">
                  <a:pos x="124" y="196"/>
                </a:cxn>
                <a:cxn ang="0">
                  <a:pos x="126" y="228"/>
                </a:cxn>
                <a:cxn ang="0">
                  <a:pos x="120" y="264"/>
                </a:cxn>
                <a:cxn ang="0">
                  <a:pos x="109" y="302"/>
                </a:cxn>
                <a:cxn ang="0">
                  <a:pos x="92" y="342"/>
                </a:cxn>
                <a:cxn ang="0">
                  <a:pos x="67" y="386"/>
                </a:cxn>
                <a:cxn ang="0">
                  <a:pos x="39" y="436"/>
                </a:cxn>
                <a:cxn ang="0">
                  <a:pos x="21" y="482"/>
                </a:cxn>
                <a:cxn ang="0">
                  <a:pos x="10" y="525"/>
                </a:cxn>
                <a:cxn ang="0">
                  <a:pos x="6" y="566"/>
                </a:cxn>
                <a:cxn ang="0">
                  <a:pos x="6" y="605"/>
                </a:cxn>
                <a:cxn ang="0">
                  <a:pos x="8" y="641"/>
                </a:cxn>
                <a:cxn ang="0">
                  <a:pos x="12" y="673"/>
                </a:cxn>
                <a:cxn ang="0">
                  <a:pos x="14" y="704"/>
                </a:cxn>
                <a:cxn ang="0">
                  <a:pos x="41" y="688"/>
                </a:cxn>
                <a:cxn ang="0">
                  <a:pos x="39" y="680"/>
                </a:cxn>
                <a:cxn ang="0">
                  <a:pos x="36" y="657"/>
                </a:cxn>
                <a:cxn ang="0">
                  <a:pos x="33" y="622"/>
                </a:cxn>
                <a:cxn ang="0">
                  <a:pos x="35" y="575"/>
                </a:cxn>
                <a:cxn ang="0">
                  <a:pos x="41" y="519"/>
                </a:cxn>
                <a:cxn ang="0">
                  <a:pos x="58" y="455"/>
                </a:cxn>
                <a:cxn ang="0">
                  <a:pos x="86" y="386"/>
                </a:cxn>
                <a:cxn ang="0">
                  <a:pos x="129" y="313"/>
                </a:cxn>
                <a:cxn ang="0">
                  <a:pos x="143" y="279"/>
                </a:cxn>
                <a:cxn ang="0">
                  <a:pos x="149" y="235"/>
                </a:cxn>
                <a:cxn ang="0">
                  <a:pos x="144" y="184"/>
                </a:cxn>
                <a:cxn ang="0">
                  <a:pos x="131" y="134"/>
                </a:cxn>
                <a:cxn ang="0">
                  <a:pos x="109" y="85"/>
                </a:cxn>
                <a:cxn ang="0">
                  <a:pos x="81" y="44"/>
                </a:cxn>
                <a:cxn ang="0">
                  <a:pos x="44" y="14"/>
                </a:cxn>
                <a:cxn ang="0">
                  <a:pos x="0" y="0"/>
                </a:cxn>
              </a:cxnLst>
              <a:rect l="0" t="0" r="r" b="b"/>
              <a:pathLst>
                <a:path w="149" h="704">
                  <a:moveTo>
                    <a:pt x="0" y="0"/>
                  </a:moveTo>
                  <a:lnTo>
                    <a:pt x="6" y="6"/>
                  </a:lnTo>
                  <a:lnTo>
                    <a:pt x="16" y="14"/>
                  </a:lnTo>
                  <a:lnTo>
                    <a:pt x="28" y="24"/>
                  </a:lnTo>
                  <a:lnTo>
                    <a:pt x="41" y="37"/>
                  </a:lnTo>
                  <a:lnTo>
                    <a:pt x="58" y="53"/>
                  </a:lnTo>
                  <a:lnTo>
                    <a:pt x="73" y="70"/>
                  </a:lnTo>
                  <a:lnTo>
                    <a:pt x="88" y="90"/>
                  </a:lnTo>
                  <a:lnTo>
                    <a:pt x="100" y="113"/>
                  </a:lnTo>
                  <a:lnTo>
                    <a:pt x="112" y="137"/>
                  </a:lnTo>
                  <a:lnTo>
                    <a:pt x="120" y="165"/>
                  </a:lnTo>
                  <a:lnTo>
                    <a:pt x="124" y="196"/>
                  </a:lnTo>
                  <a:lnTo>
                    <a:pt x="126" y="228"/>
                  </a:lnTo>
                  <a:lnTo>
                    <a:pt x="120" y="264"/>
                  </a:lnTo>
                  <a:lnTo>
                    <a:pt x="109" y="302"/>
                  </a:lnTo>
                  <a:lnTo>
                    <a:pt x="92" y="342"/>
                  </a:lnTo>
                  <a:lnTo>
                    <a:pt x="67" y="386"/>
                  </a:lnTo>
                  <a:lnTo>
                    <a:pt x="39" y="436"/>
                  </a:lnTo>
                  <a:lnTo>
                    <a:pt x="21" y="482"/>
                  </a:lnTo>
                  <a:lnTo>
                    <a:pt x="10" y="525"/>
                  </a:lnTo>
                  <a:lnTo>
                    <a:pt x="6" y="566"/>
                  </a:lnTo>
                  <a:lnTo>
                    <a:pt x="6" y="605"/>
                  </a:lnTo>
                  <a:lnTo>
                    <a:pt x="8" y="641"/>
                  </a:lnTo>
                  <a:lnTo>
                    <a:pt x="12" y="673"/>
                  </a:lnTo>
                  <a:lnTo>
                    <a:pt x="14" y="704"/>
                  </a:lnTo>
                  <a:lnTo>
                    <a:pt x="41" y="688"/>
                  </a:lnTo>
                  <a:lnTo>
                    <a:pt x="39" y="680"/>
                  </a:lnTo>
                  <a:lnTo>
                    <a:pt x="36" y="657"/>
                  </a:lnTo>
                  <a:lnTo>
                    <a:pt x="33" y="622"/>
                  </a:lnTo>
                  <a:lnTo>
                    <a:pt x="35" y="575"/>
                  </a:lnTo>
                  <a:lnTo>
                    <a:pt x="41" y="519"/>
                  </a:lnTo>
                  <a:lnTo>
                    <a:pt x="58" y="455"/>
                  </a:lnTo>
                  <a:lnTo>
                    <a:pt x="86" y="386"/>
                  </a:lnTo>
                  <a:lnTo>
                    <a:pt x="129" y="313"/>
                  </a:lnTo>
                  <a:lnTo>
                    <a:pt x="143" y="279"/>
                  </a:lnTo>
                  <a:lnTo>
                    <a:pt x="149" y="235"/>
                  </a:lnTo>
                  <a:lnTo>
                    <a:pt x="144" y="184"/>
                  </a:lnTo>
                  <a:lnTo>
                    <a:pt x="131" y="134"/>
                  </a:lnTo>
                  <a:lnTo>
                    <a:pt x="109" y="85"/>
                  </a:lnTo>
                  <a:lnTo>
                    <a:pt x="81" y="44"/>
                  </a:lnTo>
                  <a:lnTo>
                    <a:pt x="44" y="1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3" name="Freeform 43"/>
            <p:cNvSpPr>
              <a:spLocks/>
            </p:cNvSpPr>
            <p:nvPr userDrawn="1"/>
          </p:nvSpPr>
          <p:spPr bwMode="ltGray">
            <a:xfrm>
              <a:off x="0" y="1848"/>
              <a:ext cx="36" cy="13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6" y="12"/>
                </a:cxn>
                <a:cxn ang="0">
                  <a:pos x="0" y="132"/>
                </a:cxn>
                <a:cxn ang="0">
                  <a:pos x="0" y="0"/>
                </a:cxn>
              </a:cxnLst>
              <a:rect l="0" t="0" r="r" b="b"/>
              <a:pathLst>
                <a:path w="36" h="132">
                  <a:moveTo>
                    <a:pt x="0" y="0"/>
                  </a:moveTo>
                  <a:lnTo>
                    <a:pt x="36" y="12"/>
                  </a:lnTo>
                  <a:lnTo>
                    <a:pt x="0" y="13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</p:grpSp>
      <p:sp>
        <p:nvSpPr>
          <p:cNvPr id="76847" name="Rectangle 47"/>
          <p:cNvSpPr>
            <a:spLocks noGrp="1" noChangeArrowheads="1"/>
          </p:cNvSpPr>
          <p:nvPr>
            <p:ph type="ctrTitle"/>
          </p:nvPr>
        </p:nvSpPr>
        <p:spPr>
          <a:xfrm>
            <a:off x="2455863" y="596900"/>
            <a:ext cx="6192837" cy="3581400"/>
          </a:xfrm>
        </p:spPr>
        <p:txBody>
          <a:bodyPr/>
          <a:lstStyle>
            <a:lvl1pPr>
              <a:defRPr sz="52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76848" name="Rectangle 48"/>
          <p:cNvSpPr>
            <a:spLocks noGrp="1" noChangeArrowheads="1"/>
          </p:cNvSpPr>
          <p:nvPr>
            <p:ph type="subTitle" idx="1"/>
          </p:nvPr>
        </p:nvSpPr>
        <p:spPr>
          <a:xfrm>
            <a:off x="2489200" y="4279900"/>
            <a:ext cx="6146800" cy="1485900"/>
          </a:xfrm>
        </p:spPr>
        <p:txBody>
          <a:bodyPr/>
          <a:lstStyle>
            <a:lvl1pPr marL="0" indent="0" algn="ctr">
              <a:buFontTx/>
              <a:buNone/>
              <a:defRPr b="1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6" name="Rectangle 4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BDBABC-6124-492E-8B05-74B69F22A54C}" type="datetimeFigureOut">
              <a:rPr lang="ru-RU"/>
              <a:pPr>
                <a:defRPr/>
              </a:pPr>
              <a:t>01.10.2014</a:t>
            </a:fld>
            <a:endParaRPr lang="ru-RU"/>
          </a:p>
        </p:txBody>
      </p:sp>
      <p:sp>
        <p:nvSpPr>
          <p:cNvPr id="47" name="Rectangle 4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8" name="Rectangle 4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E4B3E0-A4DD-480D-B4F9-7F4CAC46D4D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F847D7-D738-4545-A083-A2D11162A8D0}" type="datetimeFigureOut">
              <a:rPr lang="ru-RU"/>
              <a:pPr>
                <a:defRPr/>
              </a:pPr>
              <a:t>01.10.2014</a:t>
            </a:fld>
            <a:endParaRPr lang="ru-RU"/>
          </a:p>
        </p:txBody>
      </p:sp>
      <p:sp>
        <p:nvSpPr>
          <p:cNvPr id="5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60BD7B-4600-4D61-AC89-01B9721868D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6225" y="103188"/>
            <a:ext cx="2060575" cy="59531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42913" y="103188"/>
            <a:ext cx="6030912" cy="59531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5F339D-F1A8-4289-A34B-5BBAA689B32F}" type="datetimeFigureOut">
              <a:rPr lang="ru-RU"/>
              <a:pPr>
                <a:defRPr/>
              </a:pPr>
              <a:t>01.10.2014</a:t>
            </a:fld>
            <a:endParaRPr lang="ru-RU"/>
          </a:p>
        </p:txBody>
      </p:sp>
      <p:sp>
        <p:nvSpPr>
          <p:cNvPr id="5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2EF595-222D-4D4A-9A56-06BD66679A3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ACB76B-D5AD-4583-B777-F0F367730C91}" type="datetimeFigureOut">
              <a:rPr lang="ru-RU"/>
              <a:pPr>
                <a:defRPr/>
              </a:pPr>
              <a:t>01.10.2014</a:t>
            </a:fld>
            <a:endParaRPr lang="ru-RU"/>
          </a:p>
        </p:txBody>
      </p:sp>
      <p:sp>
        <p:nvSpPr>
          <p:cNvPr id="5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7A4275-A3B6-4A47-A3C1-2DDD4FB2481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FE53D3-9014-4BC1-8C53-BAE236C030C0}" type="datetimeFigureOut">
              <a:rPr lang="ru-RU"/>
              <a:pPr>
                <a:defRPr/>
              </a:pPr>
              <a:t>01.10.2014</a:t>
            </a:fld>
            <a:endParaRPr lang="ru-RU"/>
          </a:p>
        </p:txBody>
      </p:sp>
      <p:sp>
        <p:nvSpPr>
          <p:cNvPr id="5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8C621B-4C41-4F33-822F-F59DD045D2D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4561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4561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FE9C7D-F781-4F79-8C76-9D5F99955136}" type="datetimeFigureOut">
              <a:rPr lang="ru-RU"/>
              <a:pPr>
                <a:defRPr/>
              </a:pPr>
              <a:t>01.10.2014</a:t>
            </a:fld>
            <a:endParaRPr lang="ru-RU"/>
          </a:p>
        </p:txBody>
      </p:sp>
      <p:sp>
        <p:nvSpPr>
          <p:cNvPr id="6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60743E-1458-4B15-A4C8-7F0EC720005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07D1B0-6AAA-4518-9A40-8070C345F14F}" type="datetimeFigureOut">
              <a:rPr lang="ru-RU"/>
              <a:pPr>
                <a:defRPr/>
              </a:pPr>
              <a:t>01.10.2014</a:t>
            </a:fld>
            <a:endParaRPr lang="ru-RU"/>
          </a:p>
        </p:txBody>
      </p:sp>
      <p:sp>
        <p:nvSpPr>
          <p:cNvPr id="8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902D8A-700A-4293-B030-102FB81C643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97382C-A51A-45F2-BD97-723CE8C07F6A}" type="datetimeFigureOut">
              <a:rPr lang="ru-RU"/>
              <a:pPr>
                <a:defRPr/>
              </a:pPr>
              <a:t>01.10.2014</a:t>
            </a:fld>
            <a:endParaRPr lang="ru-RU"/>
          </a:p>
        </p:txBody>
      </p:sp>
      <p:sp>
        <p:nvSpPr>
          <p:cNvPr id="4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F14D95-8BCD-47F0-A37D-161F4BC7C94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5EE213-A423-4D13-B63C-33D87FD2C7FC}" type="datetimeFigureOut">
              <a:rPr lang="ru-RU"/>
              <a:pPr>
                <a:defRPr/>
              </a:pPr>
              <a:t>01.10.2014</a:t>
            </a:fld>
            <a:endParaRPr lang="ru-RU"/>
          </a:p>
        </p:txBody>
      </p:sp>
      <p:sp>
        <p:nvSpPr>
          <p:cNvPr id="3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305548-CE71-40D8-9A27-8130D05A0EC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9F04A8-02D5-4B65-BADD-D04EDA1969CC}" type="datetimeFigureOut">
              <a:rPr lang="ru-RU"/>
              <a:pPr>
                <a:defRPr/>
              </a:pPr>
              <a:t>01.10.2014</a:t>
            </a:fld>
            <a:endParaRPr lang="ru-RU"/>
          </a:p>
        </p:txBody>
      </p:sp>
      <p:sp>
        <p:nvSpPr>
          <p:cNvPr id="6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09FA79-B4BF-4594-B45A-FC6D78ACA3E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DC616D-8A23-4F56-841C-1F45A256AC99}" type="datetimeFigureOut">
              <a:rPr lang="ru-RU"/>
              <a:pPr>
                <a:defRPr/>
              </a:pPr>
              <a:t>01.10.2014</a:t>
            </a:fld>
            <a:endParaRPr lang="ru-RU"/>
          </a:p>
        </p:txBody>
      </p:sp>
      <p:sp>
        <p:nvSpPr>
          <p:cNvPr id="6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B0B2C1-01C8-4AFF-8291-5553A5095FD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-7938" y="0"/>
            <a:ext cx="2833688" cy="6856413"/>
            <a:chOff x="-5" y="0"/>
            <a:chExt cx="1785" cy="4319"/>
          </a:xfrm>
        </p:grpSpPr>
        <p:sp>
          <p:nvSpPr>
            <p:cNvPr id="75779" name="Freeform 3"/>
            <p:cNvSpPr>
              <a:spLocks/>
            </p:cNvSpPr>
            <p:nvPr/>
          </p:nvSpPr>
          <p:spPr bwMode="ltGray">
            <a:xfrm>
              <a:off x="-5" y="3262"/>
              <a:ext cx="472" cy="802"/>
            </a:xfrm>
            <a:custGeom>
              <a:avLst/>
              <a:gdLst/>
              <a:ahLst/>
              <a:cxnLst>
                <a:cxn ang="0">
                  <a:pos x="5" y="32"/>
                </a:cxn>
                <a:cxn ang="0">
                  <a:pos x="189" y="26"/>
                </a:cxn>
                <a:cxn ang="0">
                  <a:pos x="309" y="66"/>
                </a:cxn>
                <a:cxn ang="0">
                  <a:pos x="357" y="98"/>
                </a:cxn>
                <a:cxn ang="0">
                  <a:pos x="413" y="162"/>
                </a:cxn>
                <a:cxn ang="0">
                  <a:pos x="437" y="250"/>
                </a:cxn>
                <a:cxn ang="0">
                  <a:pos x="397" y="530"/>
                </a:cxn>
                <a:cxn ang="0">
                  <a:pos x="341" y="634"/>
                </a:cxn>
                <a:cxn ang="0">
                  <a:pos x="173" y="714"/>
                </a:cxn>
                <a:cxn ang="0">
                  <a:pos x="77" y="730"/>
                </a:cxn>
                <a:cxn ang="0">
                  <a:pos x="69" y="802"/>
                </a:cxn>
                <a:cxn ang="0">
                  <a:pos x="7" y="788"/>
                </a:cxn>
                <a:cxn ang="0">
                  <a:pos x="5" y="751"/>
                </a:cxn>
                <a:cxn ang="0">
                  <a:pos x="37" y="722"/>
                </a:cxn>
                <a:cxn ang="0">
                  <a:pos x="5" y="670"/>
                </a:cxn>
                <a:cxn ang="0">
                  <a:pos x="5" y="32"/>
                </a:cxn>
              </a:cxnLst>
              <a:rect l="0" t="0" r="r" b="b"/>
              <a:pathLst>
                <a:path w="472" h="802">
                  <a:moveTo>
                    <a:pt x="5" y="32"/>
                  </a:moveTo>
                  <a:cubicBezTo>
                    <a:pt x="101" y="0"/>
                    <a:pt x="20" y="17"/>
                    <a:pt x="189" y="26"/>
                  </a:cubicBezTo>
                  <a:cubicBezTo>
                    <a:pt x="221" y="37"/>
                    <a:pt x="280" y="47"/>
                    <a:pt x="309" y="66"/>
                  </a:cubicBezTo>
                  <a:cubicBezTo>
                    <a:pt x="325" y="77"/>
                    <a:pt x="357" y="98"/>
                    <a:pt x="357" y="98"/>
                  </a:cubicBezTo>
                  <a:cubicBezTo>
                    <a:pt x="394" y="154"/>
                    <a:pt x="373" y="135"/>
                    <a:pt x="413" y="162"/>
                  </a:cubicBezTo>
                  <a:cubicBezTo>
                    <a:pt x="433" y="223"/>
                    <a:pt x="426" y="193"/>
                    <a:pt x="437" y="250"/>
                  </a:cubicBezTo>
                  <a:cubicBezTo>
                    <a:pt x="433" y="370"/>
                    <a:pt x="472" y="455"/>
                    <a:pt x="397" y="530"/>
                  </a:cubicBezTo>
                  <a:cubicBezTo>
                    <a:pt x="385" y="567"/>
                    <a:pt x="368" y="607"/>
                    <a:pt x="341" y="634"/>
                  </a:cubicBezTo>
                  <a:cubicBezTo>
                    <a:pt x="319" y="701"/>
                    <a:pt x="233" y="707"/>
                    <a:pt x="173" y="714"/>
                  </a:cubicBezTo>
                  <a:cubicBezTo>
                    <a:pt x="142" y="724"/>
                    <a:pt x="100" y="707"/>
                    <a:pt x="77" y="730"/>
                  </a:cubicBezTo>
                  <a:cubicBezTo>
                    <a:pt x="60" y="747"/>
                    <a:pt x="72" y="778"/>
                    <a:pt x="69" y="802"/>
                  </a:cubicBezTo>
                  <a:cubicBezTo>
                    <a:pt x="53" y="799"/>
                    <a:pt x="23" y="792"/>
                    <a:pt x="7" y="788"/>
                  </a:cubicBezTo>
                  <a:cubicBezTo>
                    <a:pt x="5" y="788"/>
                    <a:pt x="0" y="762"/>
                    <a:pt x="5" y="751"/>
                  </a:cubicBezTo>
                  <a:cubicBezTo>
                    <a:pt x="10" y="740"/>
                    <a:pt x="37" y="735"/>
                    <a:pt x="37" y="722"/>
                  </a:cubicBezTo>
                  <a:cubicBezTo>
                    <a:pt x="26" y="682"/>
                    <a:pt x="22" y="685"/>
                    <a:pt x="5" y="670"/>
                  </a:cubicBezTo>
                  <a:cubicBezTo>
                    <a:pt x="5" y="541"/>
                    <a:pt x="5" y="233"/>
                    <a:pt x="5" y="32"/>
                  </a:cubicBezTo>
                  <a:close/>
                </a:path>
              </a:pathLst>
            </a:custGeom>
            <a:solidFill>
              <a:schemeClr val="folHlink">
                <a:alpha val="5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grpSp>
          <p:nvGrpSpPr>
            <p:cNvPr id="1033" name="Group 4"/>
            <p:cNvGrpSpPr>
              <a:grpSpLocks/>
            </p:cNvGrpSpPr>
            <p:nvPr/>
          </p:nvGrpSpPr>
          <p:grpSpPr bwMode="auto">
            <a:xfrm rot="14964908" flipH="1">
              <a:off x="104" y="2441"/>
              <a:ext cx="452" cy="444"/>
              <a:chOff x="1727" y="866"/>
              <a:chExt cx="129" cy="157"/>
            </a:xfrm>
          </p:grpSpPr>
          <p:sp>
            <p:nvSpPr>
              <p:cNvPr id="75781" name="Freeform 5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/>
                <a:ahLst/>
                <a:cxnLst>
                  <a:cxn ang="0">
                    <a:pos x="83" y="28"/>
                  </a:cxn>
                  <a:cxn ang="0">
                    <a:pos x="27" y="0"/>
                  </a:cxn>
                  <a:cxn ang="0">
                    <a:pos x="0" y="117"/>
                  </a:cxn>
                  <a:cxn ang="0">
                    <a:pos x="83" y="28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75782" name="Freeform 6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/>
                <a:ahLst/>
                <a:cxnLst>
                  <a:cxn ang="0">
                    <a:pos x="0" y="98"/>
                  </a:cxn>
                  <a:cxn ang="0">
                    <a:pos x="118" y="0"/>
                  </a:cxn>
                  <a:cxn ang="0">
                    <a:pos x="140" y="49"/>
                  </a:cxn>
                  <a:cxn ang="0">
                    <a:pos x="0" y="98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75783" name="Freeform 7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/>
                <a:ahLst/>
                <a:cxnLst>
                  <a:cxn ang="0">
                    <a:pos x="0" y="7"/>
                  </a:cxn>
                  <a:cxn ang="0">
                    <a:pos x="145" y="0"/>
                  </a:cxn>
                  <a:cxn ang="0">
                    <a:pos x="131" y="49"/>
                  </a:cxn>
                  <a:cxn ang="0">
                    <a:pos x="0" y="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</p:grpSp>
        <p:sp>
          <p:nvSpPr>
            <p:cNvPr id="75784" name="Freeform 8"/>
            <p:cNvSpPr>
              <a:spLocks/>
            </p:cNvSpPr>
            <p:nvPr/>
          </p:nvSpPr>
          <p:spPr bwMode="ltGray">
            <a:xfrm>
              <a:off x="90" y="1736"/>
              <a:ext cx="710" cy="768"/>
            </a:xfrm>
            <a:custGeom>
              <a:avLst/>
              <a:gdLst/>
              <a:ahLst/>
              <a:cxnLst>
                <a:cxn ang="0">
                  <a:pos x="14" y="416"/>
                </a:cxn>
                <a:cxn ang="0">
                  <a:pos x="14" y="272"/>
                </a:cxn>
                <a:cxn ang="0">
                  <a:pos x="102" y="144"/>
                </a:cxn>
                <a:cxn ang="0">
                  <a:pos x="150" y="96"/>
                </a:cxn>
                <a:cxn ang="0">
                  <a:pos x="198" y="64"/>
                </a:cxn>
                <a:cxn ang="0">
                  <a:pos x="350" y="0"/>
                </a:cxn>
                <a:cxn ang="0">
                  <a:pos x="534" y="8"/>
                </a:cxn>
                <a:cxn ang="0">
                  <a:pos x="662" y="96"/>
                </a:cxn>
                <a:cxn ang="0">
                  <a:pos x="710" y="200"/>
                </a:cxn>
                <a:cxn ang="0">
                  <a:pos x="702" y="400"/>
                </a:cxn>
                <a:cxn ang="0">
                  <a:pos x="678" y="448"/>
                </a:cxn>
                <a:cxn ang="0">
                  <a:pos x="550" y="632"/>
                </a:cxn>
                <a:cxn ang="0">
                  <a:pos x="518" y="656"/>
                </a:cxn>
                <a:cxn ang="0">
                  <a:pos x="470" y="664"/>
                </a:cxn>
                <a:cxn ang="0">
                  <a:pos x="518" y="680"/>
                </a:cxn>
                <a:cxn ang="0">
                  <a:pos x="566" y="696"/>
                </a:cxn>
                <a:cxn ang="0">
                  <a:pos x="574" y="720"/>
                </a:cxn>
                <a:cxn ang="0">
                  <a:pos x="526" y="736"/>
                </a:cxn>
                <a:cxn ang="0">
                  <a:pos x="502" y="752"/>
                </a:cxn>
                <a:cxn ang="0">
                  <a:pos x="454" y="768"/>
                </a:cxn>
                <a:cxn ang="0">
                  <a:pos x="438" y="712"/>
                </a:cxn>
                <a:cxn ang="0">
                  <a:pos x="246" y="688"/>
                </a:cxn>
                <a:cxn ang="0">
                  <a:pos x="134" y="648"/>
                </a:cxn>
                <a:cxn ang="0">
                  <a:pos x="110" y="624"/>
                </a:cxn>
                <a:cxn ang="0">
                  <a:pos x="78" y="576"/>
                </a:cxn>
                <a:cxn ang="0">
                  <a:pos x="54" y="464"/>
                </a:cxn>
                <a:cxn ang="0">
                  <a:pos x="30" y="408"/>
                </a:cxn>
                <a:cxn ang="0">
                  <a:pos x="22" y="384"/>
                </a:cxn>
                <a:cxn ang="0">
                  <a:pos x="14" y="416"/>
                </a:cxn>
              </a:cxnLst>
              <a:rect l="0" t="0" r="r" b="b"/>
              <a:pathLst>
                <a:path w="710" h="768">
                  <a:moveTo>
                    <a:pt x="14" y="416"/>
                  </a:moveTo>
                  <a:cubicBezTo>
                    <a:pt x="6" y="353"/>
                    <a:pt x="0" y="339"/>
                    <a:pt x="14" y="272"/>
                  </a:cubicBezTo>
                  <a:cubicBezTo>
                    <a:pt x="24" y="227"/>
                    <a:pt x="72" y="178"/>
                    <a:pt x="102" y="144"/>
                  </a:cubicBezTo>
                  <a:cubicBezTo>
                    <a:pt x="117" y="127"/>
                    <a:pt x="134" y="112"/>
                    <a:pt x="150" y="96"/>
                  </a:cubicBezTo>
                  <a:cubicBezTo>
                    <a:pt x="164" y="82"/>
                    <a:pt x="198" y="64"/>
                    <a:pt x="198" y="64"/>
                  </a:cubicBezTo>
                  <a:cubicBezTo>
                    <a:pt x="231" y="14"/>
                    <a:pt x="294" y="7"/>
                    <a:pt x="350" y="0"/>
                  </a:cubicBezTo>
                  <a:cubicBezTo>
                    <a:pt x="411" y="3"/>
                    <a:pt x="473" y="1"/>
                    <a:pt x="534" y="8"/>
                  </a:cubicBezTo>
                  <a:cubicBezTo>
                    <a:pt x="582" y="13"/>
                    <a:pt x="624" y="71"/>
                    <a:pt x="662" y="96"/>
                  </a:cubicBezTo>
                  <a:cubicBezTo>
                    <a:pt x="691" y="140"/>
                    <a:pt x="698" y="151"/>
                    <a:pt x="710" y="200"/>
                  </a:cubicBezTo>
                  <a:cubicBezTo>
                    <a:pt x="707" y="267"/>
                    <a:pt x="707" y="333"/>
                    <a:pt x="702" y="400"/>
                  </a:cubicBezTo>
                  <a:cubicBezTo>
                    <a:pt x="700" y="423"/>
                    <a:pt x="688" y="428"/>
                    <a:pt x="678" y="448"/>
                  </a:cubicBezTo>
                  <a:cubicBezTo>
                    <a:pt x="646" y="512"/>
                    <a:pt x="626" y="607"/>
                    <a:pt x="550" y="632"/>
                  </a:cubicBezTo>
                  <a:cubicBezTo>
                    <a:pt x="539" y="640"/>
                    <a:pt x="530" y="651"/>
                    <a:pt x="518" y="656"/>
                  </a:cubicBezTo>
                  <a:cubicBezTo>
                    <a:pt x="503" y="662"/>
                    <a:pt x="470" y="648"/>
                    <a:pt x="470" y="664"/>
                  </a:cubicBezTo>
                  <a:cubicBezTo>
                    <a:pt x="470" y="681"/>
                    <a:pt x="502" y="675"/>
                    <a:pt x="518" y="680"/>
                  </a:cubicBezTo>
                  <a:cubicBezTo>
                    <a:pt x="534" y="685"/>
                    <a:pt x="566" y="696"/>
                    <a:pt x="566" y="696"/>
                  </a:cubicBezTo>
                  <a:cubicBezTo>
                    <a:pt x="569" y="704"/>
                    <a:pt x="580" y="714"/>
                    <a:pt x="574" y="720"/>
                  </a:cubicBezTo>
                  <a:cubicBezTo>
                    <a:pt x="562" y="732"/>
                    <a:pt x="542" y="731"/>
                    <a:pt x="526" y="736"/>
                  </a:cubicBezTo>
                  <a:cubicBezTo>
                    <a:pt x="517" y="739"/>
                    <a:pt x="511" y="748"/>
                    <a:pt x="502" y="752"/>
                  </a:cubicBezTo>
                  <a:cubicBezTo>
                    <a:pt x="487" y="759"/>
                    <a:pt x="454" y="768"/>
                    <a:pt x="454" y="768"/>
                  </a:cubicBezTo>
                  <a:cubicBezTo>
                    <a:pt x="448" y="750"/>
                    <a:pt x="453" y="725"/>
                    <a:pt x="438" y="712"/>
                  </a:cubicBezTo>
                  <a:cubicBezTo>
                    <a:pt x="407" y="685"/>
                    <a:pt x="256" y="689"/>
                    <a:pt x="246" y="688"/>
                  </a:cubicBezTo>
                  <a:cubicBezTo>
                    <a:pt x="207" y="680"/>
                    <a:pt x="166" y="674"/>
                    <a:pt x="134" y="648"/>
                  </a:cubicBezTo>
                  <a:cubicBezTo>
                    <a:pt x="125" y="641"/>
                    <a:pt x="117" y="633"/>
                    <a:pt x="110" y="624"/>
                  </a:cubicBezTo>
                  <a:cubicBezTo>
                    <a:pt x="98" y="609"/>
                    <a:pt x="78" y="576"/>
                    <a:pt x="78" y="576"/>
                  </a:cubicBezTo>
                  <a:cubicBezTo>
                    <a:pt x="66" y="506"/>
                    <a:pt x="74" y="544"/>
                    <a:pt x="54" y="464"/>
                  </a:cubicBezTo>
                  <a:cubicBezTo>
                    <a:pt x="37" y="397"/>
                    <a:pt x="58" y="463"/>
                    <a:pt x="30" y="408"/>
                  </a:cubicBezTo>
                  <a:cubicBezTo>
                    <a:pt x="26" y="400"/>
                    <a:pt x="30" y="380"/>
                    <a:pt x="22" y="384"/>
                  </a:cubicBezTo>
                  <a:cubicBezTo>
                    <a:pt x="12" y="389"/>
                    <a:pt x="17" y="405"/>
                    <a:pt x="14" y="416"/>
                  </a:cubicBezTo>
                  <a:close/>
                </a:path>
              </a:pathLst>
            </a:custGeom>
            <a:solidFill>
              <a:schemeClr val="accent2">
                <a:alpha val="5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grpSp>
          <p:nvGrpSpPr>
            <p:cNvPr id="1035" name="Group 9"/>
            <p:cNvGrpSpPr>
              <a:grpSpLocks/>
            </p:cNvGrpSpPr>
            <p:nvPr/>
          </p:nvGrpSpPr>
          <p:grpSpPr bwMode="auto">
            <a:xfrm rot="416244">
              <a:off x="9" y="1746"/>
              <a:ext cx="1771" cy="1741"/>
              <a:chOff x="41" y="2787"/>
              <a:chExt cx="902" cy="833"/>
            </a:xfrm>
          </p:grpSpPr>
          <p:sp>
            <p:nvSpPr>
              <p:cNvPr id="75786" name="Freeform 10"/>
              <p:cNvSpPr>
                <a:spLocks/>
              </p:cNvSpPr>
              <p:nvPr userDrawn="1"/>
            </p:nvSpPr>
            <p:spPr bwMode="ltGray">
              <a:xfrm rot="373331" flipH="1">
                <a:off x="125" y="2787"/>
                <a:ext cx="313" cy="303"/>
              </a:xfrm>
              <a:custGeom>
                <a:avLst/>
                <a:gdLst/>
                <a:ahLst/>
                <a:cxnLst>
                  <a:cxn ang="0">
                    <a:pos x="46" y="210"/>
                  </a:cxn>
                  <a:cxn ang="0">
                    <a:pos x="37" y="198"/>
                  </a:cxn>
                  <a:cxn ang="0">
                    <a:pos x="26" y="181"/>
                  </a:cxn>
                  <a:cxn ang="0">
                    <a:pos x="15" y="159"/>
                  </a:cxn>
                  <a:cxn ang="0">
                    <a:pos x="5" y="135"/>
                  </a:cxn>
                  <a:cxn ang="0">
                    <a:pos x="0" y="109"/>
                  </a:cxn>
                  <a:cxn ang="0">
                    <a:pos x="1" y="82"/>
                  </a:cxn>
                  <a:cxn ang="0">
                    <a:pos x="9" y="57"/>
                  </a:cxn>
                  <a:cxn ang="0">
                    <a:pos x="27" y="35"/>
                  </a:cxn>
                  <a:cxn ang="0">
                    <a:pos x="45" y="22"/>
                  </a:cxn>
                  <a:cxn ang="0">
                    <a:pos x="60" y="12"/>
                  </a:cxn>
                  <a:cxn ang="0">
                    <a:pos x="72" y="7"/>
                  </a:cxn>
                  <a:cxn ang="0">
                    <a:pos x="81" y="5"/>
                  </a:cxn>
                  <a:cxn ang="0">
                    <a:pos x="88" y="5"/>
                  </a:cxn>
                  <a:cxn ang="0">
                    <a:pos x="104" y="0"/>
                  </a:cxn>
                  <a:cxn ang="0">
                    <a:pos x="148" y="8"/>
                  </a:cxn>
                  <a:cxn ang="0">
                    <a:pos x="160" y="12"/>
                  </a:cxn>
                  <a:cxn ang="0">
                    <a:pos x="172" y="15"/>
                  </a:cxn>
                  <a:cxn ang="0">
                    <a:pos x="182" y="19"/>
                  </a:cxn>
                  <a:cxn ang="0">
                    <a:pos x="190" y="23"/>
                  </a:cxn>
                  <a:cxn ang="0">
                    <a:pos x="198" y="27"/>
                  </a:cxn>
                  <a:cxn ang="0">
                    <a:pos x="205" y="32"/>
                  </a:cxn>
                  <a:cxn ang="0">
                    <a:pos x="211" y="38"/>
                  </a:cxn>
                  <a:cxn ang="0">
                    <a:pos x="217" y="45"/>
                  </a:cxn>
                  <a:cxn ang="0">
                    <a:pos x="205" y="40"/>
                  </a:cxn>
                  <a:cxn ang="0">
                    <a:pos x="194" y="36"/>
                  </a:cxn>
                  <a:cxn ang="0">
                    <a:pos x="183" y="33"/>
                  </a:cxn>
                  <a:cxn ang="0">
                    <a:pos x="172" y="30"/>
                  </a:cxn>
                  <a:cxn ang="0">
                    <a:pos x="163" y="27"/>
                  </a:cxn>
                  <a:cxn ang="0">
                    <a:pos x="153" y="26"/>
                  </a:cxn>
                  <a:cxn ang="0">
                    <a:pos x="143" y="24"/>
                  </a:cxn>
                  <a:cxn ang="0">
                    <a:pos x="134" y="24"/>
                  </a:cxn>
                  <a:cxn ang="0">
                    <a:pos x="125" y="24"/>
                  </a:cxn>
                  <a:cxn ang="0">
                    <a:pos x="116" y="25"/>
                  </a:cxn>
                  <a:cxn ang="0">
                    <a:pos x="107" y="27"/>
                  </a:cxn>
                  <a:cxn ang="0">
                    <a:pos x="99" y="29"/>
                  </a:cxn>
                  <a:cxn ang="0">
                    <a:pos x="91" y="33"/>
                  </a:cxn>
                  <a:cxn ang="0">
                    <a:pos x="82" y="36"/>
                  </a:cxn>
                  <a:cxn ang="0">
                    <a:pos x="74" y="41"/>
                  </a:cxn>
                  <a:cxn ang="0">
                    <a:pos x="66" y="46"/>
                  </a:cxn>
                  <a:cxn ang="0">
                    <a:pos x="52" y="61"/>
                  </a:cxn>
                  <a:cxn ang="0">
                    <a:pos x="42" y="80"/>
                  </a:cxn>
                  <a:cxn ang="0">
                    <a:pos x="37" y="103"/>
                  </a:cxn>
                  <a:cxn ang="0">
                    <a:pos x="35" y="126"/>
                  </a:cxn>
                  <a:cxn ang="0">
                    <a:pos x="35" y="151"/>
                  </a:cxn>
                  <a:cxn ang="0">
                    <a:pos x="38" y="174"/>
                  </a:cxn>
                  <a:cxn ang="0">
                    <a:pos x="41" y="194"/>
                  </a:cxn>
                  <a:cxn ang="0">
                    <a:pos x="46" y="210"/>
                  </a:cxn>
                </a:cxnLst>
                <a:rect l="0" t="0" r="r" b="b"/>
                <a:pathLst>
                  <a:path w="217" h="210">
                    <a:moveTo>
                      <a:pt x="46" y="210"/>
                    </a:moveTo>
                    <a:lnTo>
                      <a:pt x="37" y="198"/>
                    </a:lnTo>
                    <a:lnTo>
                      <a:pt x="26" y="181"/>
                    </a:lnTo>
                    <a:lnTo>
                      <a:pt x="15" y="159"/>
                    </a:lnTo>
                    <a:lnTo>
                      <a:pt x="5" y="135"/>
                    </a:lnTo>
                    <a:lnTo>
                      <a:pt x="0" y="109"/>
                    </a:lnTo>
                    <a:lnTo>
                      <a:pt x="1" y="82"/>
                    </a:lnTo>
                    <a:lnTo>
                      <a:pt x="9" y="57"/>
                    </a:lnTo>
                    <a:lnTo>
                      <a:pt x="27" y="35"/>
                    </a:lnTo>
                    <a:lnTo>
                      <a:pt x="45" y="22"/>
                    </a:lnTo>
                    <a:lnTo>
                      <a:pt x="60" y="12"/>
                    </a:lnTo>
                    <a:lnTo>
                      <a:pt x="72" y="7"/>
                    </a:lnTo>
                    <a:lnTo>
                      <a:pt x="81" y="5"/>
                    </a:lnTo>
                    <a:lnTo>
                      <a:pt x="88" y="5"/>
                    </a:lnTo>
                    <a:lnTo>
                      <a:pt x="104" y="0"/>
                    </a:lnTo>
                    <a:lnTo>
                      <a:pt x="148" y="8"/>
                    </a:lnTo>
                    <a:lnTo>
                      <a:pt x="160" y="12"/>
                    </a:lnTo>
                    <a:lnTo>
                      <a:pt x="172" y="15"/>
                    </a:lnTo>
                    <a:lnTo>
                      <a:pt x="182" y="19"/>
                    </a:lnTo>
                    <a:lnTo>
                      <a:pt x="190" y="23"/>
                    </a:lnTo>
                    <a:lnTo>
                      <a:pt x="198" y="27"/>
                    </a:lnTo>
                    <a:lnTo>
                      <a:pt x="205" y="32"/>
                    </a:lnTo>
                    <a:lnTo>
                      <a:pt x="211" y="38"/>
                    </a:lnTo>
                    <a:lnTo>
                      <a:pt x="217" y="45"/>
                    </a:lnTo>
                    <a:lnTo>
                      <a:pt x="205" y="40"/>
                    </a:lnTo>
                    <a:lnTo>
                      <a:pt x="194" y="36"/>
                    </a:lnTo>
                    <a:lnTo>
                      <a:pt x="183" y="33"/>
                    </a:lnTo>
                    <a:lnTo>
                      <a:pt x="172" y="30"/>
                    </a:lnTo>
                    <a:lnTo>
                      <a:pt x="163" y="27"/>
                    </a:lnTo>
                    <a:lnTo>
                      <a:pt x="153" y="26"/>
                    </a:lnTo>
                    <a:lnTo>
                      <a:pt x="143" y="24"/>
                    </a:lnTo>
                    <a:lnTo>
                      <a:pt x="134" y="24"/>
                    </a:lnTo>
                    <a:lnTo>
                      <a:pt x="125" y="24"/>
                    </a:lnTo>
                    <a:lnTo>
                      <a:pt x="116" y="25"/>
                    </a:lnTo>
                    <a:lnTo>
                      <a:pt x="107" y="27"/>
                    </a:lnTo>
                    <a:lnTo>
                      <a:pt x="99" y="29"/>
                    </a:lnTo>
                    <a:lnTo>
                      <a:pt x="91" y="33"/>
                    </a:lnTo>
                    <a:lnTo>
                      <a:pt x="82" y="36"/>
                    </a:lnTo>
                    <a:lnTo>
                      <a:pt x="74" y="41"/>
                    </a:lnTo>
                    <a:lnTo>
                      <a:pt x="66" y="46"/>
                    </a:lnTo>
                    <a:lnTo>
                      <a:pt x="52" y="61"/>
                    </a:lnTo>
                    <a:lnTo>
                      <a:pt x="42" y="80"/>
                    </a:lnTo>
                    <a:lnTo>
                      <a:pt x="37" y="103"/>
                    </a:lnTo>
                    <a:lnTo>
                      <a:pt x="35" y="126"/>
                    </a:lnTo>
                    <a:lnTo>
                      <a:pt x="35" y="151"/>
                    </a:lnTo>
                    <a:lnTo>
                      <a:pt x="38" y="174"/>
                    </a:lnTo>
                    <a:lnTo>
                      <a:pt x="41" y="194"/>
                    </a:lnTo>
                    <a:lnTo>
                      <a:pt x="46" y="21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75787" name="Freeform 11"/>
              <p:cNvSpPr>
                <a:spLocks/>
              </p:cNvSpPr>
              <p:nvPr userDrawn="1"/>
            </p:nvSpPr>
            <p:spPr bwMode="ltGray">
              <a:xfrm rot="373331" flipH="1">
                <a:off x="41" y="2843"/>
                <a:ext cx="262" cy="308"/>
              </a:xfrm>
              <a:custGeom>
                <a:avLst/>
                <a:gdLst/>
                <a:ahLst/>
                <a:cxnLst>
                  <a:cxn ang="0">
                    <a:pos x="109" y="0"/>
                  </a:cxn>
                  <a:cxn ang="0">
                    <a:pos x="112" y="2"/>
                  </a:cxn>
                  <a:cxn ang="0">
                    <a:pos x="118" y="8"/>
                  </a:cxn>
                  <a:cxn ang="0">
                    <a:pos x="127" y="18"/>
                  </a:cxn>
                  <a:cxn ang="0">
                    <a:pos x="137" y="33"/>
                  </a:cxn>
                  <a:cxn ang="0">
                    <a:pos x="145" y="52"/>
                  </a:cxn>
                  <a:cxn ang="0">
                    <a:pos x="150" y="76"/>
                  </a:cxn>
                  <a:cxn ang="0">
                    <a:pos x="150" y="105"/>
                  </a:cxn>
                  <a:cxn ang="0">
                    <a:pos x="144" y="139"/>
                  </a:cxn>
                  <a:cxn ang="0">
                    <a:pos x="140" y="149"/>
                  </a:cxn>
                  <a:cxn ang="0">
                    <a:pos x="136" y="157"/>
                  </a:cxn>
                  <a:cxn ang="0">
                    <a:pos x="131" y="165"/>
                  </a:cxn>
                  <a:cxn ang="0">
                    <a:pos x="125" y="173"/>
                  </a:cxn>
                  <a:cxn ang="0">
                    <a:pos x="117" y="180"/>
                  </a:cxn>
                  <a:cxn ang="0">
                    <a:pos x="110" y="185"/>
                  </a:cxn>
                  <a:cxn ang="0">
                    <a:pos x="102" y="191"/>
                  </a:cxn>
                  <a:cxn ang="0">
                    <a:pos x="92" y="195"/>
                  </a:cxn>
                  <a:cxn ang="0">
                    <a:pos x="82" y="197"/>
                  </a:cxn>
                  <a:cxn ang="0">
                    <a:pos x="72" y="200"/>
                  </a:cxn>
                  <a:cxn ang="0">
                    <a:pos x="61" y="201"/>
                  </a:cxn>
                  <a:cxn ang="0">
                    <a:pos x="49" y="201"/>
                  </a:cxn>
                  <a:cxn ang="0">
                    <a:pos x="37" y="200"/>
                  </a:cxn>
                  <a:cxn ang="0">
                    <a:pos x="25" y="197"/>
                  </a:cxn>
                  <a:cxn ang="0">
                    <a:pos x="12" y="193"/>
                  </a:cxn>
                  <a:cxn ang="0">
                    <a:pos x="0" y="188"/>
                  </a:cxn>
                  <a:cxn ang="0">
                    <a:pos x="11" y="195"/>
                  </a:cxn>
                  <a:cxn ang="0">
                    <a:pos x="22" y="200"/>
                  </a:cxn>
                  <a:cxn ang="0">
                    <a:pos x="33" y="205"/>
                  </a:cxn>
                  <a:cxn ang="0">
                    <a:pos x="43" y="208"/>
                  </a:cxn>
                  <a:cxn ang="0">
                    <a:pos x="53" y="211"/>
                  </a:cxn>
                  <a:cxn ang="0">
                    <a:pos x="63" y="212"/>
                  </a:cxn>
                  <a:cxn ang="0">
                    <a:pos x="73" y="213"/>
                  </a:cxn>
                  <a:cxn ang="0">
                    <a:pos x="83" y="213"/>
                  </a:cxn>
                  <a:cxn ang="0">
                    <a:pos x="91" y="212"/>
                  </a:cxn>
                  <a:cxn ang="0">
                    <a:pos x="100" y="210"/>
                  </a:cxn>
                  <a:cxn ang="0">
                    <a:pos x="108" y="208"/>
                  </a:cxn>
                  <a:cxn ang="0">
                    <a:pos x="116" y="206"/>
                  </a:cxn>
                  <a:cxn ang="0">
                    <a:pos x="123" y="203"/>
                  </a:cxn>
                  <a:cxn ang="0">
                    <a:pos x="130" y="199"/>
                  </a:cxn>
                  <a:cxn ang="0">
                    <a:pos x="136" y="195"/>
                  </a:cxn>
                  <a:cxn ang="0">
                    <a:pos x="142" y="191"/>
                  </a:cxn>
                  <a:cxn ang="0">
                    <a:pos x="158" y="176"/>
                  </a:cxn>
                  <a:cxn ang="0">
                    <a:pos x="169" y="161"/>
                  </a:cxn>
                  <a:cxn ang="0">
                    <a:pos x="176" y="144"/>
                  </a:cxn>
                  <a:cxn ang="0">
                    <a:pos x="179" y="128"/>
                  </a:cxn>
                  <a:cxn ang="0">
                    <a:pos x="181" y="111"/>
                  </a:cxn>
                  <a:cxn ang="0">
                    <a:pos x="181" y="95"/>
                  </a:cxn>
                  <a:cxn ang="0">
                    <a:pos x="182" y="79"/>
                  </a:cxn>
                  <a:cxn ang="0">
                    <a:pos x="173" y="46"/>
                  </a:cxn>
                  <a:cxn ang="0">
                    <a:pos x="156" y="21"/>
                  </a:cxn>
                  <a:cxn ang="0">
                    <a:pos x="151" y="18"/>
                  </a:cxn>
                  <a:cxn ang="0">
                    <a:pos x="147" y="15"/>
                  </a:cxn>
                  <a:cxn ang="0">
                    <a:pos x="142" y="13"/>
                  </a:cxn>
                  <a:cxn ang="0">
                    <a:pos x="138" y="11"/>
                  </a:cxn>
                  <a:cxn ang="0">
                    <a:pos x="132" y="9"/>
                  </a:cxn>
                  <a:cxn ang="0">
                    <a:pos x="126" y="6"/>
                  </a:cxn>
                  <a:cxn ang="0">
                    <a:pos x="119" y="3"/>
                  </a:cxn>
                  <a:cxn ang="0">
                    <a:pos x="109" y="0"/>
                  </a:cxn>
                </a:cxnLst>
                <a:rect l="0" t="0" r="r" b="b"/>
                <a:pathLst>
                  <a:path w="182" h="213">
                    <a:moveTo>
                      <a:pt x="109" y="0"/>
                    </a:moveTo>
                    <a:lnTo>
                      <a:pt x="112" y="2"/>
                    </a:lnTo>
                    <a:lnTo>
                      <a:pt x="118" y="8"/>
                    </a:lnTo>
                    <a:lnTo>
                      <a:pt x="127" y="18"/>
                    </a:lnTo>
                    <a:lnTo>
                      <a:pt x="137" y="33"/>
                    </a:lnTo>
                    <a:lnTo>
                      <a:pt x="145" y="52"/>
                    </a:lnTo>
                    <a:lnTo>
                      <a:pt x="150" y="76"/>
                    </a:lnTo>
                    <a:lnTo>
                      <a:pt x="150" y="105"/>
                    </a:lnTo>
                    <a:lnTo>
                      <a:pt x="144" y="139"/>
                    </a:lnTo>
                    <a:lnTo>
                      <a:pt x="140" y="149"/>
                    </a:lnTo>
                    <a:lnTo>
                      <a:pt x="136" y="157"/>
                    </a:lnTo>
                    <a:lnTo>
                      <a:pt x="131" y="165"/>
                    </a:lnTo>
                    <a:lnTo>
                      <a:pt x="125" y="173"/>
                    </a:lnTo>
                    <a:lnTo>
                      <a:pt x="117" y="180"/>
                    </a:lnTo>
                    <a:lnTo>
                      <a:pt x="110" y="185"/>
                    </a:lnTo>
                    <a:lnTo>
                      <a:pt x="102" y="191"/>
                    </a:lnTo>
                    <a:lnTo>
                      <a:pt x="92" y="195"/>
                    </a:lnTo>
                    <a:lnTo>
                      <a:pt x="82" y="197"/>
                    </a:lnTo>
                    <a:lnTo>
                      <a:pt x="72" y="200"/>
                    </a:lnTo>
                    <a:lnTo>
                      <a:pt x="61" y="201"/>
                    </a:lnTo>
                    <a:lnTo>
                      <a:pt x="49" y="201"/>
                    </a:lnTo>
                    <a:lnTo>
                      <a:pt x="37" y="200"/>
                    </a:lnTo>
                    <a:lnTo>
                      <a:pt x="25" y="197"/>
                    </a:lnTo>
                    <a:lnTo>
                      <a:pt x="12" y="193"/>
                    </a:lnTo>
                    <a:lnTo>
                      <a:pt x="0" y="188"/>
                    </a:lnTo>
                    <a:lnTo>
                      <a:pt x="11" y="195"/>
                    </a:lnTo>
                    <a:lnTo>
                      <a:pt x="22" y="200"/>
                    </a:lnTo>
                    <a:lnTo>
                      <a:pt x="33" y="205"/>
                    </a:lnTo>
                    <a:lnTo>
                      <a:pt x="43" y="208"/>
                    </a:lnTo>
                    <a:lnTo>
                      <a:pt x="53" y="211"/>
                    </a:lnTo>
                    <a:lnTo>
                      <a:pt x="63" y="212"/>
                    </a:lnTo>
                    <a:lnTo>
                      <a:pt x="73" y="213"/>
                    </a:lnTo>
                    <a:lnTo>
                      <a:pt x="83" y="213"/>
                    </a:lnTo>
                    <a:lnTo>
                      <a:pt x="91" y="212"/>
                    </a:lnTo>
                    <a:lnTo>
                      <a:pt x="100" y="210"/>
                    </a:lnTo>
                    <a:lnTo>
                      <a:pt x="108" y="208"/>
                    </a:lnTo>
                    <a:lnTo>
                      <a:pt x="116" y="206"/>
                    </a:lnTo>
                    <a:lnTo>
                      <a:pt x="123" y="203"/>
                    </a:lnTo>
                    <a:lnTo>
                      <a:pt x="130" y="199"/>
                    </a:lnTo>
                    <a:lnTo>
                      <a:pt x="136" y="195"/>
                    </a:lnTo>
                    <a:lnTo>
                      <a:pt x="142" y="191"/>
                    </a:lnTo>
                    <a:lnTo>
                      <a:pt x="158" y="176"/>
                    </a:lnTo>
                    <a:lnTo>
                      <a:pt x="169" y="161"/>
                    </a:lnTo>
                    <a:lnTo>
                      <a:pt x="176" y="144"/>
                    </a:lnTo>
                    <a:lnTo>
                      <a:pt x="179" y="128"/>
                    </a:lnTo>
                    <a:lnTo>
                      <a:pt x="181" y="111"/>
                    </a:lnTo>
                    <a:lnTo>
                      <a:pt x="181" y="95"/>
                    </a:lnTo>
                    <a:lnTo>
                      <a:pt x="182" y="79"/>
                    </a:lnTo>
                    <a:lnTo>
                      <a:pt x="173" y="46"/>
                    </a:lnTo>
                    <a:lnTo>
                      <a:pt x="156" y="21"/>
                    </a:lnTo>
                    <a:lnTo>
                      <a:pt x="151" y="18"/>
                    </a:lnTo>
                    <a:lnTo>
                      <a:pt x="147" y="15"/>
                    </a:lnTo>
                    <a:lnTo>
                      <a:pt x="142" y="13"/>
                    </a:lnTo>
                    <a:lnTo>
                      <a:pt x="138" y="11"/>
                    </a:lnTo>
                    <a:lnTo>
                      <a:pt x="132" y="9"/>
                    </a:lnTo>
                    <a:lnTo>
                      <a:pt x="126" y="6"/>
                    </a:lnTo>
                    <a:lnTo>
                      <a:pt x="119" y="3"/>
                    </a:lnTo>
                    <a:lnTo>
                      <a:pt x="109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75788" name="Freeform 12"/>
              <p:cNvSpPr>
                <a:spLocks/>
              </p:cNvSpPr>
              <p:nvPr userDrawn="1"/>
            </p:nvSpPr>
            <p:spPr bwMode="ltGray">
              <a:xfrm rot="373331" flipH="1">
                <a:off x="121" y="2907"/>
                <a:ext cx="93" cy="156"/>
              </a:xfrm>
              <a:custGeom>
                <a:avLst/>
                <a:gdLst/>
                <a:ahLst/>
                <a:cxnLst>
                  <a:cxn ang="0">
                    <a:pos x="94" y="0"/>
                  </a:cxn>
                  <a:cxn ang="0">
                    <a:pos x="105" y="9"/>
                  </a:cxn>
                  <a:cxn ang="0">
                    <a:pos x="115" y="27"/>
                  </a:cxn>
                  <a:cxn ang="0">
                    <a:pos x="123" y="50"/>
                  </a:cxn>
                  <a:cxn ang="0">
                    <a:pos x="128" y="78"/>
                  </a:cxn>
                  <a:cxn ang="0">
                    <a:pos x="127" y="111"/>
                  </a:cxn>
                  <a:cxn ang="0">
                    <a:pos x="116" y="145"/>
                  </a:cxn>
                  <a:cxn ang="0">
                    <a:pos x="94" y="181"/>
                  </a:cxn>
                  <a:cxn ang="0">
                    <a:pos x="60" y="217"/>
                  </a:cxn>
                  <a:cxn ang="0">
                    <a:pos x="49" y="213"/>
                  </a:cxn>
                  <a:cxn ang="0">
                    <a:pos x="38" y="210"/>
                  </a:cxn>
                  <a:cxn ang="0">
                    <a:pos x="26" y="205"/>
                  </a:cxn>
                  <a:cxn ang="0">
                    <a:pos x="16" y="201"/>
                  </a:cxn>
                  <a:cxn ang="0">
                    <a:pos x="8" y="196"/>
                  </a:cxn>
                  <a:cxn ang="0">
                    <a:pos x="2" y="190"/>
                  </a:cxn>
                  <a:cxn ang="0">
                    <a:pos x="0" y="183"/>
                  </a:cxn>
                  <a:cxn ang="0">
                    <a:pos x="1" y="178"/>
                  </a:cxn>
                  <a:cxn ang="0">
                    <a:pos x="13" y="171"/>
                  </a:cxn>
                  <a:cxn ang="0">
                    <a:pos x="29" y="161"/>
                  </a:cxn>
                  <a:cxn ang="0">
                    <a:pos x="46" y="150"/>
                  </a:cxn>
                  <a:cxn ang="0">
                    <a:pos x="63" y="134"/>
                  </a:cxn>
                  <a:cxn ang="0">
                    <a:pos x="79" y="112"/>
                  </a:cxn>
                  <a:cxn ang="0">
                    <a:pos x="91" y="83"/>
                  </a:cxn>
                  <a:cxn ang="0">
                    <a:pos x="97" y="46"/>
                  </a:cxn>
                  <a:cxn ang="0">
                    <a:pos x="94" y="0"/>
                  </a:cxn>
                </a:cxnLst>
                <a:rect l="0" t="0" r="r" b="b"/>
                <a:pathLst>
                  <a:path w="128" h="217">
                    <a:moveTo>
                      <a:pt x="94" y="0"/>
                    </a:moveTo>
                    <a:lnTo>
                      <a:pt x="105" y="9"/>
                    </a:lnTo>
                    <a:lnTo>
                      <a:pt x="115" y="27"/>
                    </a:lnTo>
                    <a:lnTo>
                      <a:pt x="123" y="50"/>
                    </a:lnTo>
                    <a:lnTo>
                      <a:pt x="128" y="78"/>
                    </a:lnTo>
                    <a:lnTo>
                      <a:pt x="127" y="111"/>
                    </a:lnTo>
                    <a:lnTo>
                      <a:pt x="116" y="145"/>
                    </a:lnTo>
                    <a:lnTo>
                      <a:pt x="94" y="181"/>
                    </a:lnTo>
                    <a:lnTo>
                      <a:pt x="60" y="217"/>
                    </a:lnTo>
                    <a:lnTo>
                      <a:pt x="49" y="213"/>
                    </a:lnTo>
                    <a:lnTo>
                      <a:pt x="38" y="210"/>
                    </a:lnTo>
                    <a:lnTo>
                      <a:pt x="26" y="205"/>
                    </a:lnTo>
                    <a:lnTo>
                      <a:pt x="16" y="201"/>
                    </a:lnTo>
                    <a:lnTo>
                      <a:pt x="8" y="196"/>
                    </a:lnTo>
                    <a:lnTo>
                      <a:pt x="2" y="190"/>
                    </a:lnTo>
                    <a:lnTo>
                      <a:pt x="0" y="183"/>
                    </a:lnTo>
                    <a:lnTo>
                      <a:pt x="1" y="178"/>
                    </a:lnTo>
                    <a:lnTo>
                      <a:pt x="13" y="171"/>
                    </a:lnTo>
                    <a:lnTo>
                      <a:pt x="29" y="161"/>
                    </a:lnTo>
                    <a:lnTo>
                      <a:pt x="46" y="150"/>
                    </a:lnTo>
                    <a:lnTo>
                      <a:pt x="63" y="134"/>
                    </a:lnTo>
                    <a:lnTo>
                      <a:pt x="79" y="112"/>
                    </a:lnTo>
                    <a:lnTo>
                      <a:pt x="91" y="83"/>
                    </a:lnTo>
                    <a:lnTo>
                      <a:pt x="97" y="46"/>
                    </a:lnTo>
                    <a:lnTo>
                      <a:pt x="94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75789" name="Freeform 13"/>
              <p:cNvSpPr>
                <a:spLocks/>
              </p:cNvSpPr>
              <p:nvPr userDrawn="1"/>
            </p:nvSpPr>
            <p:spPr bwMode="ltGray">
              <a:xfrm rot="373331" flipH="1">
                <a:off x="313" y="3110"/>
                <a:ext cx="85" cy="93"/>
              </a:xfrm>
              <a:custGeom>
                <a:avLst/>
                <a:gdLst/>
                <a:ahLst/>
                <a:cxnLst>
                  <a:cxn ang="0">
                    <a:pos x="75" y="0"/>
                  </a:cxn>
                  <a:cxn ang="0">
                    <a:pos x="0" y="25"/>
                  </a:cxn>
                  <a:cxn ang="0">
                    <a:pos x="3" y="26"/>
                  </a:cxn>
                  <a:cxn ang="0">
                    <a:pos x="14" y="29"/>
                  </a:cxn>
                  <a:cxn ang="0">
                    <a:pos x="29" y="36"/>
                  </a:cxn>
                  <a:cxn ang="0">
                    <a:pos x="46" y="47"/>
                  </a:cxn>
                  <a:cxn ang="0">
                    <a:pos x="66" y="62"/>
                  </a:cxn>
                  <a:cxn ang="0">
                    <a:pos x="84" y="80"/>
                  </a:cxn>
                  <a:cxn ang="0">
                    <a:pos x="102" y="103"/>
                  </a:cxn>
                  <a:cxn ang="0">
                    <a:pos x="116" y="132"/>
                  </a:cxn>
                  <a:cxn ang="0">
                    <a:pos x="117" y="120"/>
                  </a:cxn>
                  <a:cxn ang="0">
                    <a:pos x="115" y="107"/>
                  </a:cxn>
                  <a:cxn ang="0">
                    <a:pos x="108" y="90"/>
                  </a:cxn>
                  <a:cxn ang="0">
                    <a:pos x="99" y="74"/>
                  </a:cxn>
                  <a:cxn ang="0">
                    <a:pos x="89" y="58"/>
                  </a:cxn>
                  <a:cxn ang="0">
                    <a:pos x="78" y="45"/>
                  </a:cxn>
                  <a:cxn ang="0">
                    <a:pos x="67" y="36"/>
                  </a:cxn>
                  <a:cxn ang="0">
                    <a:pos x="58" y="32"/>
                  </a:cxn>
                  <a:cxn ang="0">
                    <a:pos x="69" y="29"/>
                  </a:cxn>
                  <a:cxn ang="0">
                    <a:pos x="79" y="28"/>
                  </a:cxn>
                  <a:cxn ang="0">
                    <a:pos x="89" y="26"/>
                  </a:cxn>
                  <a:cxn ang="0">
                    <a:pos x="98" y="25"/>
                  </a:cxn>
                  <a:cxn ang="0">
                    <a:pos x="105" y="24"/>
                  </a:cxn>
                  <a:cxn ang="0">
                    <a:pos x="109" y="22"/>
                  </a:cxn>
                  <a:cxn ang="0">
                    <a:pos x="113" y="21"/>
                  </a:cxn>
                  <a:cxn ang="0">
                    <a:pos x="114" y="21"/>
                  </a:cxn>
                  <a:cxn ang="0">
                    <a:pos x="75" y="0"/>
                  </a:cxn>
                </a:cxnLst>
                <a:rect l="0" t="0" r="r" b="b"/>
                <a:pathLst>
                  <a:path w="117" h="132">
                    <a:moveTo>
                      <a:pt x="75" y="0"/>
                    </a:moveTo>
                    <a:lnTo>
                      <a:pt x="0" y="25"/>
                    </a:lnTo>
                    <a:lnTo>
                      <a:pt x="3" y="26"/>
                    </a:lnTo>
                    <a:lnTo>
                      <a:pt x="14" y="29"/>
                    </a:lnTo>
                    <a:lnTo>
                      <a:pt x="29" y="36"/>
                    </a:lnTo>
                    <a:lnTo>
                      <a:pt x="46" y="47"/>
                    </a:lnTo>
                    <a:lnTo>
                      <a:pt x="66" y="62"/>
                    </a:lnTo>
                    <a:lnTo>
                      <a:pt x="84" y="80"/>
                    </a:lnTo>
                    <a:lnTo>
                      <a:pt x="102" y="103"/>
                    </a:lnTo>
                    <a:lnTo>
                      <a:pt x="116" y="132"/>
                    </a:lnTo>
                    <a:lnTo>
                      <a:pt x="117" y="120"/>
                    </a:lnTo>
                    <a:lnTo>
                      <a:pt x="115" y="107"/>
                    </a:lnTo>
                    <a:lnTo>
                      <a:pt x="108" y="90"/>
                    </a:lnTo>
                    <a:lnTo>
                      <a:pt x="99" y="74"/>
                    </a:lnTo>
                    <a:lnTo>
                      <a:pt x="89" y="58"/>
                    </a:lnTo>
                    <a:lnTo>
                      <a:pt x="78" y="45"/>
                    </a:lnTo>
                    <a:lnTo>
                      <a:pt x="67" y="36"/>
                    </a:lnTo>
                    <a:lnTo>
                      <a:pt x="58" y="32"/>
                    </a:lnTo>
                    <a:lnTo>
                      <a:pt x="69" y="29"/>
                    </a:lnTo>
                    <a:lnTo>
                      <a:pt x="79" y="28"/>
                    </a:lnTo>
                    <a:lnTo>
                      <a:pt x="89" y="26"/>
                    </a:lnTo>
                    <a:lnTo>
                      <a:pt x="98" y="25"/>
                    </a:lnTo>
                    <a:lnTo>
                      <a:pt x="105" y="24"/>
                    </a:lnTo>
                    <a:lnTo>
                      <a:pt x="109" y="22"/>
                    </a:lnTo>
                    <a:lnTo>
                      <a:pt x="113" y="21"/>
                    </a:lnTo>
                    <a:lnTo>
                      <a:pt x="114" y="21"/>
                    </a:lnTo>
                    <a:lnTo>
                      <a:pt x="75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75790" name="Freeform 14"/>
              <p:cNvSpPr>
                <a:spLocks/>
              </p:cNvSpPr>
              <p:nvPr userDrawn="1"/>
            </p:nvSpPr>
            <p:spPr bwMode="ltGray">
              <a:xfrm rot="373331" flipH="1">
                <a:off x="289" y="3134"/>
                <a:ext cx="21" cy="55"/>
              </a:xfrm>
              <a:custGeom>
                <a:avLst/>
                <a:gdLst/>
                <a:ahLst/>
                <a:cxnLst>
                  <a:cxn ang="0">
                    <a:pos x="29" y="0"/>
                  </a:cxn>
                  <a:cxn ang="0">
                    <a:pos x="23" y="0"/>
                  </a:cxn>
                  <a:cxn ang="0">
                    <a:pos x="16" y="4"/>
                  </a:cxn>
                  <a:cxn ang="0">
                    <a:pos x="9" y="9"/>
                  </a:cxn>
                  <a:cxn ang="0">
                    <a:pos x="4" y="19"/>
                  </a:cxn>
                  <a:cxn ang="0">
                    <a:pos x="1" y="30"/>
                  </a:cxn>
                  <a:cxn ang="0">
                    <a:pos x="0" y="44"/>
                  </a:cxn>
                  <a:cxn ang="0">
                    <a:pos x="3" y="60"/>
                  </a:cxn>
                  <a:cxn ang="0">
                    <a:pos x="11" y="77"/>
                  </a:cxn>
                  <a:cxn ang="0">
                    <a:pos x="15" y="53"/>
                  </a:cxn>
                  <a:cxn ang="0">
                    <a:pos x="19" y="37"/>
                  </a:cxn>
                  <a:cxn ang="0">
                    <a:pos x="23" y="22"/>
                  </a:cxn>
                  <a:cxn ang="0">
                    <a:pos x="29" y="0"/>
                  </a:cxn>
                </a:cxnLst>
                <a:rect l="0" t="0" r="r" b="b"/>
                <a:pathLst>
                  <a:path w="29" h="77">
                    <a:moveTo>
                      <a:pt x="29" y="0"/>
                    </a:moveTo>
                    <a:lnTo>
                      <a:pt x="23" y="0"/>
                    </a:lnTo>
                    <a:lnTo>
                      <a:pt x="16" y="4"/>
                    </a:lnTo>
                    <a:lnTo>
                      <a:pt x="9" y="9"/>
                    </a:lnTo>
                    <a:lnTo>
                      <a:pt x="4" y="19"/>
                    </a:lnTo>
                    <a:lnTo>
                      <a:pt x="1" y="30"/>
                    </a:lnTo>
                    <a:lnTo>
                      <a:pt x="0" y="44"/>
                    </a:lnTo>
                    <a:lnTo>
                      <a:pt x="3" y="60"/>
                    </a:lnTo>
                    <a:lnTo>
                      <a:pt x="11" y="77"/>
                    </a:lnTo>
                    <a:lnTo>
                      <a:pt x="15" y="53"/>
                    </a:lnTo>
                    <a:lnTo>
                      <a:pt x="19" y="37"/>
                    </a:lnTo>
                    <a:lnTo>
                      <a:pt x="23" y="22"/>
                    </a:lnTo>
                    <a:lnTo>
                      <a:pt x="29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grpSp>
            <p:nvGrpSpPr>
              <p:cNvPr id="1067" name="Group 15"/>
              <p:cNvGrpSpPr>
                <a:grpSpLocks/>
              </p:cNvGrpSpPr>
              <p:nvPr userDrawn="1"/>
            </p:nvGrpSpPr>
            <p:grpSpPr bwMode="auto">
              <a:xfrm rot="10886446" flipH="1">
                <a:off x="335" y="3251"/>
                <a:ext cx="608" cy="369"/>
                <a:chOff x="-366" y="1704"/>
                <a:chExt cx="608" cy="369"/>
              </a:xfrm>
            </p:grpSpPr>
            <p:sp>
              <p:nvSpPr>
                <p:cNvPr id="75792" name="Freeform 16"/>
                <p:cNvSpPr>
                  <a:spLocks/>
                </p:cNvSpPr>
                <p:nvPr userDrawn="1"/>
              </p:nvSpPr>
              <p:spPr bwMode="ltGray">
                <a:xfrm rot="4200091">
                  <a:off x="-243" y="1807"/>
                  <a:ext cx="143" cy="390"/>
                </a:xfrm>
                <a:custGeom>
                  <a:avLst/>
                  <a:gdLst/>
                  <a:ahLst/>
                  <a:cxnLst>
                    <a:cxn ang="0">
                      <a:pos x="12" y="44"/>
                    </a:cxn>
                    <a:cxn ang="0">
                      <a:pos x="6" y="72"/>
                    </a:cxn>
                    <a:cxn ang="0">
                      <a:pos x="3" y="99"/>
                    </a:cxn>
                    <a:cxn ang="0">
                      <a:pos x="0" y="125"/>
                    </a:cxn>
                    <a:cxn ang="0">
                      <a:pos x="0" y="151"/>
                    </a:cxn>
                    <a:cxn ang="0">
                      <a:pos x="3" y="180"/>
                    </a:cxn>
                    <a:cxn ang="0">
                      <a:pos x="7" y="211"/>
                    </a:cxn>
                    <a:cxn ang="0">
                      <a:pos x="16" y="247"/>
                    </a:cxn>
                    <a:cxn ang="0">
                      <a:pos x="29" y="287"/>
                    </a:cxn>
                    <a:cxn ang="0">
                      <a:pos x="43" y="325"/>
                    </a:cxn>
                    <a:cxn ang="0">
                      <a:pos x="61" y="364"/>
                    </a:cxn>
                    <a:cxn ang="0">
                      <a:pos x="83" y="406"/>
                    </a:cxn>
                    <a:cxn ang="0">
                      <a:pos x="106" y="446"/>
                    </a:cxn>
                    <a:cxn ang="0">
                      <a:pos x="132" y="483"/>
                    </a:cxn>
                    <a:cxn ang="0">
                      <a:pos x="157" y="516"/>
                    </a:cxn>
                    <a:cxn ang="0">
                      <a:pos x="182" y="544"/>
                    </a:cxn>
                    <a:cxn ang="0">
                      <a:pos x="207" y="564"/>
                    </a:cxn>
                    <a:cxn ang="0">
                      <a:pos x="160" y="501"/>
                    </a:cxn>
                    <a:cxn ang="0">
                      <a:pos x="127" y="448"/>
                    </a:cxn>
                    <a:cxn ang="0">
                      <a:pos x="103" y="405"/>
                    </a:cxn>
                    <a:cxn ang="0">
                      <a:pos x="87" y="368"/>
                    </a:cxn>
                    <a:cxn ang="0">
                      <a:pos x="75" y="337"/>
                    </a:cxn>
                    <a:cxn ang="0">
                      <a:pos x="68" y="309"/>
                    </a:cxn>
                    <a:cxn ang="0">
                      <a:pos x="63" y="285"/>
                    </a:cxn>
                    <a:cxn ang="0">
                      <a:pos x="56" y="261"/>
                    </a:cxn>
                    <a:cxn ang="0">
                      <a:pos x="44" y="205"/>
                    </a:cxn>
                    <a:cxn ang="0">
                      <a:pos x="41" y="140"/>
                    </a:cxn>
                    <a:cxn ang="0">
                      <a:pos x="43" y="68"/>
                    </a:cxn>
                    <a:cxn ang="0">
                      <a:pos x="50" y="0"/>
                    </a:cxn>
                    <a:cxn ang="0">
                      <a:pos x="12" y="44"/>
                    </a:cxn>
                  </a:cxnLst>
                  <a:rect l="0" t="0" r="r" b="b"/>
                  <a:pathLst>
                    <a:path w="207" h="564">
                      <a:moveTo>
                        <a:pt x="12" y="44"/>
                      </a:moveTo>
                      <a:lnTo>
                        <a:pt x="6" y="72"/>
                      </a:lnTo>
                      <a:lnTo>
                        <a:pt x="3" y="99"/>
                      </a:lnTo>
                      <a:lnTo>
                        <a:pt x="0" y="125"/>
                      </a:lnTo>
                      <a:lnTo>
                        <a:pt x="0" y="151"/>
                      </a:lnTo>
                      <a:lnTo>
                        <a:pt x="3" y="180"/>
                      </a:lnTo>
                      <a:lnTo>
                        <a:pt x="7" y="211"/>
                      </a:lnTo>
                      <a:lnTo>
                        <a:pt x="16" y="247"/>
                      </a:lnTo>
                      <a:lnTo>
                        <a:pt x="29" y="287"/>
                      </a:lnTo>
                      <a:lnTo>
                        <a:pt x="43" y="325"/>
                      </a:lnTo>
                      <a:lnTo>
                        <a:pt x="61" y="364"/>
                      </a:lnTo>
                      <a:lnTo>
                        <a:pt x="83" y="406"/>
                      </a:lnTo>
                      <a:lnTo>
                        <a:pt x="106" y="446"/>
                      </a:lnTo>
                      <a:lnTo>
                        <a:pt x="132" y="483"/>
                      </a:lnTo>
                      <a:lnTo>
                        <a:pt x="157" y="516"/>
                      </a:lnTo>
                      <a:lnTo>
                        <a:pt x="182" y="544"/>
                      </a:lnTo>
                      <a:lnTo>
                        <a:pt x="207" y="564"/>
                      </a:lnTo>
                      <a:lnTo>
                        <a:pt x="160" y="501"/>
                      </a:lnTo>
                      <a:lnTo>
                        <a:pt x="127" y="448"/>
                      </a:lnTo>
                      <a:lnTo>
                        <a:pt x="103" y="405"/>
                      </a:lnTo>
                      <a:lnTo>
                        <a:pt x="87" y="368"/>
                      </a:lnTo>
                      <a:lnTo>
                        <a:pt x="75" y="337"/>
                      </a:lnTo>
                      <a:lnTo>
                        <a:pt x="68" y="309"/>
                      </a:lnTo>
                      <a:lnTo>
                        <a:pt x="63" y="285"/>
                      </a:lnTo>
                      <a:lnTo>
                        <a:pt x="56" y="261"/>
                      </a:lnTo>
                      <a:lnTo>
                        <a:pt x="44" y="205"/>
                      </a:lnTo>
                      <a:lnTo>
                        <a:pt x="41" y="140"/>
                      </a:lnTo>
                      <a:lnTo>
                        <a:pt x="43" y="68"/>
                      </a:lnTo>
                      <a:lnTo>
                        <a:pt x="50" y="0"/>
                      </a:lnTo>
                      <a:lnTo>
                        <a:pt x="12" y="44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75793" name="Freeform 17"/>
                <p:cNvSpPr>
                  <a:spLocks/>
                </p:cNvSpPr>
                <p:nvPr userDrawn="1"/>
              </p:nvSpPr>
              <p:spPr bwMode="ltGray">
                <a:xfrm rot="4200091">
                  <a:off x="124" y="1761"/>
                  <a:ext cx="33" cy="160"/>
                </a:xfrm>
                <a:custGeom>
                  <a:avLst/>
                  <a:gdLst/>
                  <a:ahLst/>
                  <a:cxnLst>
                    <a:cxn ang="0">
                      <a:pos x="0" y="19"/>
                    </a:cxn>
                    <a:cxn ang="0">
                      <a:pos x="14" y="55"/>
                    </a:cxn>
                    <a:cxn ang="0">
                      <a:pos x="22" y="101"/>
                    </a:cxn>
                    <a:cxn ang="0">
                      <a:pos x="24" y="159"/>
                    </a:cxn>
                    <a:cxn ang="0">
                      <a:pos x="19" y="232"/>
                    </a:cxn>
                    <a:cxn ang="0">
                      <a:pos x="45" y="217"/>
                    </a:cxn>
                    <a:cxn ang="0">
                      <a:pos x="47" y="178"/>
                    </a:cxn>
                    <a:cxn ang="0">
                      <a:pos x="47" y="140"/>
                    </a:cxn>
                    <a:cxn ang="0">
                      <a:pos x="45" y="103"/>
                    </a:cxn>
                    <a:cxn ang="0">
                      <a:pos x="41" y="71"/>
                    </a:cxn>
                    <a:cxn ang="0">
                      <a:pos x="36" y="52"/>
                    </a:cxn>
                    <a:cxn ang="0">
                      <a:pos x="29" y="34"/>
                    </a:cxn>
                    <a:cxn ang="0">
                      <a:pos x="22" y="17"/>
                    </a:cxn>
                    <a:cxn ang="0">
                      <a:pos x="13" y="0"/>
                    </a:cxn>
                    <a:cxn ang="0">
                      <a:pos x="0" y="19"/>
                    </a:cxn>
                  </a:cxnLst>
                  <a:rect l="0" t="0" r="r" b="b"/>
                  <a:pathLst>
                    <a:path w="47" h="232">
                      <a:moveTo>
                        <a:pt x="0" y="19"/>
                      </a:moveTo>
                      <a:lnTo>
                        <a:pt x="14" y="55"/>
                      </a:lnTo>
                      <a:lnTo>
                        <a:pt x="22" y="101"/>
                      </a:lnTo>
                      <a:lnTo>
                        <a:pt x="24" y="159"/>
                      </a:lnTo>
                      <a:lnTo>
                        <a:pt x="19" y="232"/>
                      </a:lnTo>
                      <a:lnTo>
                        <a:pt x="45" y="217"/>
                      </a:lnTo>
                      <a:lnTo>
                        <a:pt x="47" y="178"/>
                      </a:lnTo>
                      <a:lnTo>
                        <a:pt x="47" y="140"/>
                      </a:lnTo>
                      <a:lnTo>
                        <a:pt x="45" y="103"/>
                      </a:lnTo>
                      <a:lnTo>
                        <a:pt x="41" y="71"/>
                      </a:lnTo>
                      <a:lnTo>
                        <a:pt x="36" y="52"/>
                      </a:lnTo>
                      <a:lnTo>
                        <a:pt x="29" y="34"/>
                      </a:lnTo>
                      <a:lnTo>
                        <a:pt x="22" y="17"/>
                      </a:lnTo>
                      <a:lnTo>
                        <a:pt x="13" y="0"/>
                      </a:lnTo>
                      <a:lnTo>
                        <a:pt x="0" y="1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75794" name="Freeform 18"/>
                <p:cNvSpPr>
                  <a:spLocks/>
                </p:cNvSpPr>
                <p:nvPr userDrawn="1"/>
              </p:nvSpPr>
              <p:spPr bwMode="ltGray">
                <a:xfrm rot="4200091">
                  <a:off x="197" y="1721"/>
                  <a:ext cx="60" cy="27"/>
                </a:xfrm>
                <a:custGeom>
                  <a:avLst/>
                  <a:gdLst/>
                  <a:ahLst/>
                  <a:cxnLst>
                    <a:cxn ang="0">
                      <a:pos x="87" y="22"/>
                    </a:cxn>
                    <a:cxn ang="0">
                      <a:pos x="77" y="17"/>
                    </a:cxn>
                    <a:cxn ang="0">
                      <a:pos x="68" y="12"/>
                    </a:cxn>
                    <a:cxn ang="0">
                      <a:pos x="58" y="7"/>
                    </a:cxn>
                    <a:cxn ang="0">
                      <a:pos x="47" y="5"/>
                    </a:cxn>
                    <a:cxn ang="0">
                      <a:pos x="37" y="3"/>
                    </a:cxn>
                    <a:cxn ang="0">
                      <a:pos x="26" y="2"/>
                    </a:cxn>
                    <a:cxn ang="0">
                      <a:pos x="13" y="0"/>
                    </a:cxn>
                    <a:cxn ang="0">
                      <a:pos x="0" y="2"/>
                    </a:cxn>
                    <a:cxn ang="0">
                      <a:pos x="6" y="6"/>
                    </a:cxn>
                    <a:cxn ang="0">
                      <a:pos x="14" y="10"/>
                    </a:cxn>
                    <a:cxn ang="0">
                      <a:pos x="22" y="14"/>
                    </a:cxn>
                    <a:cxn ang="0">
                      <a:pos x="33" y="18"/>
                    </a:cxn>
                    <a:cxn ang="0">
                      <a:pos x="42" y="22"/>
                    </a:cxn>
                    <a:cxn ang="0">
                      <a:pos x="52" y="27"/>
                    </a:cxn>
                    <a:cxn ang="0">
                      <a:pos x="64" y="33"/>
                    </a:cxn>
                    <a:cxn ang="0">
                      <a:pos x="74" y="40"/>
                    </a:cxn>
                    <a:cxn ang="0">
                      <a:pos x="87" y="22"/>
                    </a:cxn>
                  </a:cxnLst>
                  <a:rect l="0" t="0" r="r" b="b"/>
                  <a:pathLst>
                    <a:path w="87" h="40">
                      <a:moveTo>
                        <a:pt x="87" y="22"/>
                      </a:moveTo>
                      <a:lnTo>
                        <a:pt x="77" y="17"/>
                      </a:lnTo>
                      <a:lnTo>
                        <a:pt x="68" y="12"/>
                      </a:lnTo>
                      <a:lnTo>
                        <a:pt x="58" y="7"/>
                      </a:lnTo>
                      <a:lnTo>
                        <a:pt x="47" y="5"/>
                      </a:lnTo>
                      <a:lnTo>
                        <a:pt x="37" y="3"/>
                      </a:lnTo>
                      <a:lnTo>
                        <a:pt x="26" y="2"/>
                      </a:lnTo>
                      <a:lnTo>
                        <a:pt x="13" y="0"/>
                      </a:lnTo>
                      <a:lnTo>
                        <a:pt x="0" y="2"/>
                      </a:lnTo>
                      <a:lnTo>
                        <a:pt x="6" y="6"/>
                      </a:lnTo>
                      <a:lnTo>
                        <a:pt x="14" y="10"/>
                      </a:lnTo>
                      <a:lnTo>
                        <a:pt x="22" y="14"/>
                      </a:lnTo>
                      <a:lnTo>
                        <a:pt x="33" y="18"/>
                      </a:lnTo>
                      <a:lnTo>
                        <a:pt x="42" y="22"/>
                      </a:lnTo>
                      <a:lnTo>
                        <a:pt x="52" y="27"/>
                      </a:lnTo>
                      <a:lnTo>
                        <a:pt x="64" y="33"/>
                      </a:lnTo>
                      <a:lnTo>
                        <a:pt x="74" y="40"/>
                      </a:lnTo>
                      <a:lnTo>
                        <a:pt x="87" y="22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</p:grpSp>
        </p:grpSp>
        <p:grpSp>
          <p:nvGrpSpPr>
            <p:cNvPr id="1036" name="Group 19"/>
            <p:cNvGrpSpPr>
              <a:grpSpLocks/>
            </p:cNvGrpSpPr>
            <p:nvPr/>
          </p:nvGrpSpPr>
          <p:grpSpPr bwMode="auto">
            <a:xfrm rot="6248562">
              <a:off x="343" y="3854"/>
              <a:ext cx="392" cy="424"/>
              <a:chOff x="1727" y="866"/>
              <a:chExt cx="129" cy="157"/>
            </a:xfrm>
          </p:grpSpPr>
          <p:sp>
            <p:nvSpPr>
              <p:cNvPr id="75796" name="Freeform 20"/>
              <p:cNvSpPr>
                <a:spLocks/>
              </p:cNvSpPr>
              <p:nvPr userDrawn="1"/>
            </p:nvSpPr>
            <p:spPr bwMode="ltGray">
              <a:xfrm>
                <a:off x="1727" y="867"/>
                <a:ext cx="41" cy="59"/>
              </a:xfrm>
              <a:custGeom>
                <a:avLst/>
                <a:gdLst/>
                <a:ahLst/>
                <a:cxnLst>
                  <a:cxn ang="0">
                    <a:pos x="83" y="28"/>
                  </a:cxn>
                  <a:cxn ang="0">
                    <a:pos x="27" y="0"/>
                  </a:cxn>
                  <a:cxn ang="0">
                    <a:pos x="0" y="117"/>
                  </a:cxn>
                  <a:cxn ang="0">
                    <a:pos x="83" y="28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75797" name="Freeform 21"/>
              <p:cNvSpPr>
                <a:spLocks/>
              </p:cNvSpPr>
              <p:nvPr userDrawn="1"/>
            </p:nvSpPr>
            <p:spPr bwMode="ltGray">
              <a:xfrm>
                <a:off x="1786" y="895"/>
                <a:ext cx="70" cy="49"/>
              </a:xfrm>
              <a:custGeom>
                <a:avLst/>
                <a:gdLst/>
                <a:ahLst/>
                <a:cxnLst>
                  <a:cxn ang="0">
                    <a:pos x="0" y="98"/>
                  </a:cxn>
                  <a:cxn ang="0">
                    <a:pos x="118" y="0"/>
                  </a:cxn>
                  <a:cxn ang="0">
                    <a:pos x="140" y="49"/>
                  </a:cxn>
                  <a:cxn ang="0">
                    <a:pos x="0" y="98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75798" name="Freeform 22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/>
                <a:ahLst/>
                <a:cxnLst>
                  <a:cxn ang="0">
                    <a:pos x="0" y="7"/>
                  </a:cxn>
                  <a:cxn ang="0">
                    <a:pos x="145" y="0"/>
                  </a:cxn>
                  <a:cxn ang="0">
                    <a:pos x="131" y="49"/>
                  </a:cxn>
                  <a:cxn ang="0">
                    <a:pos x="0" y="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</p:grpSp>
        <p:grpSp>
          <p:nvGrpSpPr>
            <p:cNvPr id="1037" name="Group 23"/>
            <p:cNvGrpSpPr>
              <a:grpSpLocks/>
            </p:cNvGrpSpPr>
            <p:nvPr/>
          </p:nvGrpSpPr>
          <p:grpSpPr bwMode="auto">
            <a:xfrm rot="5003157">
              <a:off x="249" y="1102"/>
              <a:ext cx="412" cy="500"/>
              <a:chOff x="1727" y="866"/>
              <a:chExt cx="129" cy="157"/>
            </a:xfrm>
          </p:grpSpPr>
          <p:sp>
            <p:nvSpPr>
              <p:cNvPr id="75800" name="Freeform 24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/>
                <a:ahLst/>
                <a:cxnLst>
                  <a:cxn ang="0">
                    <a:pos x="83" y="28"/>
                  </a:cxn>
                  <a:cxn ang="0">
                    <a:pos x="27" y="0"/>
                  </a:cxn>
                  <a:cxn ang="0">
                    <a:pos x="0" y="117"/>
                  </a:cxn>
                  <a:cxn ang="0">
                    <a:pos x="83" y="28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75801" name="Freeform 25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/>
                <a:ahLst/>
                <a:cxnLst>
                  <a:cxn ang="0">
                    <a:pos x="0" y="98"/>
                  </a:cxn>
                  <a:cxn ang="0">
                    <a:pos x="118" y="0"/>
                  </a:cxn>
                  <a:cxn ang="0">
                    <a:pos x="140" y="49"/>
                  </a:cxn>
                  <a:cxn ang="0">
                    <a:pos x="0" y="98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75802" name="Freeform 26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/>
                <a:ahLst/>
                <a:cxnLst>
                  <a:cxn ang="0">
                    <a:pos x="0" y="7"/>
                  </a:cxn>
                  <a:cxn ang="0">
                    <a:pos x="145" y="0"/>
                  </a:cxn>
                  <a:cxn ang="0">
                    <a:pos x="131" y="49"/>
                  </a:cxn>
                  <a:cxn ang="0">
                    <a:pos x="0" y="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</p:grpSp>
        <p:grpSp>
          <p:nvGrpSpPr>
            <p:cNvPr id="1038" name="Group 27"/>
            <p:cNvGrpSpPr>
              <a:grpSpLocks/>
            </p:cNvGrpSpPr>
            <p:nvPr/>
          </p:nvGrpSpPr>
          <p:grpSpPr bwMode="auto">
            <a:xfrm>
              <a:off x="815" y="0"/>
              <a:ext cx="345" cy="367"/>
              <a:chOff x="1727" y="866"/>
              <a:chExt cx="129" cy="157"/>
            </a:xfrm>
          </p:grpSpPr>
          <p:sp>
            <p:nvSpPr>
              <p:cNvPr id="75804" name="Freeform 28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/>
                <a:ahLst/>
                <a:cxnLst>
                  <a:cxn ang="0">
                    <a:pos x="83" y="28"/>
                  </a:cxn>
                  <a:cxn ang="0">
                    <a:pos x="27" y="0"/>
                  </a:cxn>
                  <a:cxn ang="0">
                    <a:pos x="0" y="117"/>
                  </a:cxn>
                  <a:cxn ang="0">
                    <a:pos x="83" y="28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75805" name="Freeform 29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/>
                <a:ahLst/>
                <a:cxnLst>
                  <a:cxn ang="0">
                    <a:pos x="0" y="98"/>
                  </a:cxn>
                  <a:cxn ang="0">
                    <a:pos x="118" y="0"/>
                  </a:cxn>
                  <a:cxn ang="0">
                    <a:pos x="140" y="49"/>
                  </a:cxn>
                  <a:cxn ang="0">
                    <a:pos x="0" y="98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75806" name="Freeform 30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/>
                <a:ahLst/>
                <a:cxnLst>
                  <a:cxn ang="0">
                    <a:pos x="0" y="7"/>
                  </a:cxn>
                  <a:cxn ang="0">
                    <a:pos x="145" y="0"/>
                  </a:cxn>
                  <a:cxn ang="0">
                    <a:pos x="131" y="49"/>
                  </a:cxn>
                  <a:cxn ang="0">
                    <a:pos x="0" y="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</p:grpSp>
        <p:sp>
          <p:nvSpPr>
            <p:cNvPr id="75807" name="Freeform 31"/>
            <p:cNvSpPr>
              <a:spLocks/>
            </p:cNvSpPr>
            <p:nvPr/>
          </p:nvSpPr>
          <p:spPr bwMode="ltGray">
            <a:xfrm>
              <a:off x="87" y="94"/>
              <a:ext cx="699" cy="756"/>
            </a:xfrm>
            <a:custGeom>
              <a:avLst/>
              <a:gdLst/>
              <a:ahLst/>
              <a:cxnLst>
                <a:cxn ang="0">
                  <a:pos x="1" y="392"/>
                </a:cxn>
                <a:cxn ang="0">
                  <a:pos x="3" y="252"/>
                </a:cxn>
                <a:cxn ang="0">
                  <a:pos x="21" y="210"/>
                </a:cxn>
                <a:cxn ang="0">
                  <a:pos x="29" y="182"/>
                </a:cxn>
                <a:cxn ang="0">
                  <a:pos x="39" y="154"/>
                </a:cxn>
                <a:cxn ang="0">
                  <a:pos x="51" y="138"/>
                </a:cxn>
                <a:cxn ang="0">
                  <a:pos x="111" y="74"/>
                </a:cxn>
                <a:cxn ang="0">
                  <a:pos x="169" y="30"/>
                </a:cxn>
                <a:cxn ang="0">
                  <a:pos x="225" y="10"/>
                </a:cxn>
                <a:cxn ang="0">
                  <a:pos x="249" y="4"/>
                </a:cxn>
                <a:cxn ang="0">
                  <a:pos x="265" y="0"/>
                </a:cxn>
                <a:cxn ang="0">
                  <a:pos x="357" y="2"/>
                </a:cxn>
                <a:cxn ang="0">
                  <a:pos x="385" y="6"/>
                </a:cxn>
                <a:cxn ang="0">
                  <a:pos x="489" y="40"/>
                </a:cxn>
                <a:cxn ang="0">
                  <a:pos x="619" y="128"/>
                </a:cxn>
                <a:cxn ang="0">
                  <a:pos x="653" y="178"/>
                </a:cxn>
                <a:cxn ang="0">
                  <a:pos x="693" y="322"/>
                </a:cxn>
                <a:cxn ang="0">
                  <a:pos x="687" y="434"/>
                </a:cxn>
                <a:cxn ang="0">
                  <a:pos x="665" y="538"/>
                </a:cxn>
                <a:cxn ang="0">
                  <a:pos x="639" y="564"/>
                </a:cxn>
                <a:cxn ang="0">
                  <a:pos x="631" y="580"/>
                </a:cxn>
                <a:cxn ang="0">
                  <a:pos x="607" y="588"/>
                </a:cxn>
                <a:cxn ang="0">
                  <a:pos x="473" y="664"/>
                </a:cxn>
                <a:cxn ang="0">
                  <a:pos x="449" y="678"/>
                </a:cxn>
                <a:cxn ang="0">
                  <a:pos x="405" y="684"/>
                </a:cxn>
                <a:cxn ang="0">
                  <a:pos x="375" y="690"/>
                </a:cxn>
                <a:cxn ang="0">
                  <a:pos x="267" y="684"/>
                </a:cxn>
                <a:cxn ang="0">
                  <a:pos x="259" y="722"/>
                </a:cxn>
                <a:cxn ang="0">
                  <a:pos x="241" y="756"/>
                </a:cxn>
                <a:cxn ang="0">
                  <a:pos x="185" y="728"/>
                </a:cxn>
                <a:cxn ang="0">
                  <a:pos x="163" y="720"/>
                </a:cxn>
                <a:cxn ang="0">
                  <a:pos x="151" y="716"/>
                </a:cxn>
                <a:cxn ang="0">
                  <a:pos x="195" y="674"/>
                </a:cxn>
                <a:cxn ang="0">
                  <a:pos x="211" y="644"/>
                </a:cxn>
                <a:cxn ang="0">
                  <a:pos x="209" y="626"/>
                </a:cxn>
                <a:cxn ang="0">
                  <a:pos x="195" y="620"/>
                </a:cxn>
                <a:cxn ang="0">
                  <a:pos x="165" y="596"/>
                </a:cxn>
                <a:cxn ang="0">
                  <a:pos x="99" y="534"/>
                </a:cxn>
                <a:cxn ang="0">
                  <a:pos x="61" y="506"/>
                </a:cxn>
                <a:cxn ang="0">
                  <a:pos x="23" y="470"/>
                </a:cxn>
                <a:cxn ang="0">
                  <a:pos x="7" y="434"/>
                </a:cxn>
                <a:cxn ang="0">
                  <a:pos x="5" y="396"/>
                </a:cxn>
                <a:cxn ang="0">
                  <a:pos x="1" y="392"/>
                </a:cxn>
              </a:cxnLst>
              <a:rect l="0" t="0" r="r" b="b"/>
              <a:pathLst>
                <a:path w="699" h="756">
                  <a:moveTo>
                    <a:pt x="1" y="392"/>
                  </a:moveTo>
                  <a:cubicBezTo>
                    <a:pt x="2" y="345"/>
                    <a:pt x="2" y="299"/>
                    <a:pt x="3" y="252"/>
                  </a:cubicBezTo>
                  <a:cubicBezTo>
                    <a:pt x="3" y="238"/>
                    <a:pt x="16" y="224"/>
                    <a:pt x="21" y="210"/>
                  </a:cubicBezTo>
                  <a:cubicBezTo>
                    <a:pt x="24" y="202"/>
                    <a:pt x="29" y="182"/>
                    <a:pt x="29" y="182"/>
                  </a:cubicBezTo>
                  <a:cubicBezTo>
                    <a:pt x="32" y="173"/>
                    <a:pt x="34" y="163"/>
                    <a:pt x="39" y="154"/>
                  </a:cubicBezTo>
                  <a:cubicBezTo>
                    <a:pt x="42" y="148"/>
                    <a:pt x="51" y="138"/>
                    <a:pt x="51" y="138"/>
                  </a:cubicBezTo>
                  <a:cubicBezTo>
                    <a:pt x="58" y="116"/>
                    <a:pt x="88" y="82"/>
                    <a:pt x="111" y="74"/>
                  </a:cubicBezTo>
                  <a:cubicBezTo>
                    <a:pt x="128" y="61"/>
                    <a:pt x="149" y="37"/>
                    <a:pt x="169" y="30"/>
                  </a:cubicBezTo>
                  <a:cubicBezTo>
                    <a:pt x="182" y="17"/>
                    <a:pt x="207" y="15"/>
                    <a:pt x="225" y="10"/>
                  </a:cubicBezTo>
                  <a:cubicBezTo>
                    <a:pt x="233" y="8"/>
                    <a:pt x="241" y="6"/>
                    <a:pt x="249" y="4"/>
                  </a:cubicBezTo>
                  <a:cubicBezTo>
                    <a:pt x="254" y="3"/>
                    <a:pt x="265" y="0"/>
                    <a:pt x="265" y="0"/>
                  </a:cubicBezTo>
                  <a:cubicBezTo>
                    <a:pt x="296" y="1"/>
                    <a:pt x="326" y="0"/>
                    <a:pt x="357" y="2"/>
                  </a:cubicBezTo>
                  <a:cubicBezTo>
                    <a:pt x="366" y="2"/>
                    <a:pt x="385" y="6"/>
                    <a:pt x="385" y="6"/>
                  </a:cubicBezTo>
                  <a:cubicBezTo>
                    <a:pt x="417" y="17"/>
                    <a:pt x="463" y="14"/>
                    <a:pt x="489" y="40"/>
                  </a:cubicBezTo>
                  <a:cubicBezTo>
                    <a:pt x="528" y="60"/>
                    <a:pt x="592" y="105"/>
                    <a:pt x="619" y="128"/>
                  </a:cubicBezTo>
                  <a:cubicBezTo>
                    <a:pt x="635" y="134"/>
                    <a:pt x="643" y="164"/>
                    <a:pt x="653" y="178"/>
                  </a:cubicBezTo>
                  <a:cubicBezTo>
                    <a:pt x="667" y="234"/>
                    <a:pt x="687" y="265"/>
                    <a:pt x="693" y="322"/>
                  </a:cubicBezTo>
                  <a:cubicBezTo>
                    <a:pt x="699" y="365"/>
                    <a:pt x="692" y="398"/>
                    <a:pt x="687" y="434"/>
                  </a:cubicBezTo>
                  <a:cubicBezTo>
                    <a:pt x="686" y="469"/>
                    <a:pt x="691" y="510"/>
                    <a:pt x="665" y="538"/>
                  </a:cubicBezTo>
                  <a:cubicBezTo>
                    <a:pt x="657" y="547"/>
                    <a:pt x="644" y="553"/>
                    <a:pt x="639" y="564"/>
                  </a:cubicBezTo>
                  <a:cubicBezTo>
                    <a:pt x="636" y="569"/>
                    <a:pt x="636" y="576"/>
                    <a:pt x="631" y="580"/>
                  </a:cubicBezTo>
                  <a:cubicBezTo>
                    <a:pt x="624" y="585"/>
                    <a:pt x="607" y="588"/>
                    <a:pt x="607" y="588"/>
                  </a:cubicBezTo>
                  <a:cubicBezTo>
                    <a:pt x="581" y="602"/>
                    <a:pt x="499" y="649"/>
                    <a:pt x="473" y="664"/>
                  </a:cubicBezTo>
                  <a:cubicBezTo>
                    <a:pt x="465" y="666"/>
                    <a:pt x="449" y="678"/>
                    <a:pt x="449" y="678"/>
                  </a:cubicBezTo>
                  <a:cubicBezTo>
                    <a:pt x="438" y="685"/>
                    <a:pt x="417" y="679"/>
                    <a:pt x="405" y="684"/>
                  </a:cubicBezTo>
                  <a:cubicBezTo>
                    <a:pt x="396" y="687"/>
                    <a:pt x="385" y="688"/>
                    <a:pt x="375" y="690"/>
                  </a:cubicBezTo>
                  <a:cubicBezTo>
                    <a:pt x="328" y="689"/>
                    <a:pt x="307" y="687"/>
                    <a:pt x="267" y="684"/>
                  </a:cubicBezTo>
                  <a:cubicBezTo>
                    <a:pt x="249" y="690"/>
                    <a:pt x="264" y="683"/>
                    <a:pt x="259" y="722"/>
                  </a:cubicBezTo>
                  <a:cubicBezTo>
                    <a:pt x="258" y="733"/>
                    <a:pt x="250" y="750"/>
                    <a:pt x="241" y="756"/>
                  </a:cubicBezTo>
                  <a:cubicBezTo>
                    <a:pt x="218" y="752"/>
                    <a:pt x="207" y="735"/>
                    <a:pt x="185" y="728"/>
                  </a:cubicBezTo>
                  <a:cubicBezTo>
                    <a:pt x="176" y="725"/>
                    <a:pt x="171" y="724"/>
                    <a:pt x="163" y="720"/>
                  </a:cubicBezTo>
                  <a:cubicBezTo>
                    <a:pt x="159" y="718"/>
                    <a:pt x="151" y="716"/>
                    <a:pt x="151" y="716"/>
                  </a:cubicBezTo>
                  <a:cubicBezTo>
                    <a:pt x="157" y="695"/>
                    <a:pt x="180" y="689"/>
                    <a:pt x="195" y="674"/>
                  </a:cubicBezTo>
                  <a:cubicBezTo>
                    <a:pt x="198" y="665"/>
                    <a:pt x="205" y="652"/>
                    <a:pt x="211" y="644"/>
                  </a:cubicBezTo>
                  <a:cubicBezTo>
                    <a:pt x="210" y="638"/>
                    <a:pt x="212" y="631"/>
                    <a:pt x="209" y="626"/>
                  </a:cubicBezTo>
                  <a:cubicBezTo>
                    <a:pt x="207" y="621"/>
                    <a:pt x="199" y="623"/>
                    <a:pt x="195" y="620"/>
                  </a:cubicBezTo>
                  <a:cubicBezTo>
                    <a:pt x="185" y="612"/>
                    <a:pt x="173" y="606"/>
                    <a:pt x="165" y="596"/>
                  </a:cubicBezTo>
                  <a:cubicBezTo>
                    <a:pt x="146" y="573"/>
                    <a:pt x="123" y="552"/>
                    <a:pt x="99" y="534"/>
                  </a:cubicBezTo>
                  <a:cubicBezTo>
                    <a:pt x="87" y="525"/>
                    <a:pt x="72" y="517"/>
                    <a:pt x="61" y="506"/>
                  </a:cubicBezTo>
                  <a:cubicBezTo>
                    <a:pt x="49" y="494"/>
                    <a:pt x="37" y="480"/>
                    <a:pt x="23" y="470"/>
                  </a:cubicBezTo>
                  <a:cubicBezTo>
                    <a:pt x="13" y="456"/>
                    <a:pt x="10" y="451"/>
                    <a:pt x="7" y="434"/>
                  </a:cubicBezTo>
                  <a:cubicBezTo>
                    <a:pt x="6" y="421"/>
                    <a:pt x="7" y="408"/>
                    <a:pt x="5" y="396"/>
                  </a:cubicBezTo>
                  <a:cubicBezTo>
                    <a:pt x="5" y="394"/>
                    <a:pt x="0" y="391"/>
                    <a:pt x="1" y="392"/>
                  </a:cubicBezTo>
                  <a:close/>
                </a:path>
              </a:pathLst>
            </a:custGeom>
            <a:solidFill>
              <a:schemeClr val="accent1">
                <a:alpha val="5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5808" name="Freeform 32"/>
            <p:cNvSpPr>
              <a:spLocks/>
            </p:cNvSpPr>
            <p:nvPr/>
          </p:nvSpPr>
          <p:spPr bwMode="ltGray">
            <a:xfrm rot="828663">
              <a:off x="242" y="3404"/>
              <a:ext cx="132" cy="16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" y="1"/>
                </a:cxn>
                <a:cxn ang="0">
                  <a:pos x="18" y="5"/>
                </a:cxn>
                <a:cxn ang="0">
                  <a:pos x="37" y="12"/>
                </a:cxn>
                <a:cxn ang="0">
                  <a:pos x="58" y="24"/>
                </a:cxn>
                <a:cxn ang="0">
                  <a:pos x="78" y="44"/>
                </a:cxn>
                <a:cxn ang="0">
                  <a:pos x="96" y="71"/>
                </a:cxn>
                <a:cxn ang="0">
                  <a:pos x="107" y="108"/>
                </a:cxn>
                <a:cxn ang="0">
                  <a:pos x="109" y="156"/>
                </a:cxn>
                <a:cxn ang="0">
                  <a:pos x="105" y="156"/>
                </a:cxn>
                <a:cxn ang="0">
                  <a:pos x="99" y="156"/>
                </a:cxn>
                <a:cxn ang="0">
                  <a:pos x="93" y="156"/>
                </a:cxn>
                <a:cxn ang="0">
                  <a:pos x="87" y="154"/>
                </a:cxn>
                <a:cxn ang="0">
                  <a:pos x="81" y="153"/>
                </a:cxn>
                <a:cxn ang="0">
                  <a:pos x="74" y="150"/>
                </a:cxn>
                <a:cxn ang="0">
                  <a:pos x="66" y="145"/>
                </a:cxn>
                <a:cxn ang="0">
                  <a:pos x="58" y="139"/>
                </a:cxn>
                <a:cxn ang="0">
                  <a:pos x="53" y="126"/>
                </a:cxn>
                <a:cxn ang="0">
                  <a:pos x="53" y="111"/>
                </a:cxn>
                <a:cxn ang="0">
                  <a:pos x="56" y="96"/>
                </a:cxn>
                <a:cxn ang="0">
                  <a:pos x="59" y="80"/>
                </a:cxn>
                <a:cxn ang="0">
                  <a:pos x="56" y="62"/>
                </a:cxn>
                <a:cxn ang="0">
                  <a:pos x="48" y="43"/>
                </a:cxn>
                <a:cxn ang="0">
                  <a:pos x="31" y="23"/>
                </a:cxn>
                <a:cxn ang="0">
                  <a:pos x="0" y="0"/>
                </a:cxn>
              </a:cxnLst>
              <a:rect l="0" t="0" r="r" b="b"/>
              <a:pathLst>
                <a:path w="109" h="156">
                  <a:moveTo>
                    <a:pt x="0" y="0"/>
                  </a:moveTo>
                  <a:lnTo>
                    <a:pt x="5" y="1"/>
                  </a:lnTo>
                  <a:lnTo>
                    <a:pt x="18" y="5"/>
                  </a:lnTo>
                  <a:lnTo>
                    <a:pt x="37" y="12"/>
                  </a:lnTo>
                  <a:lnTo>
                    <a:pt x="58" y="24"/>
                  </a:lnTo>
                  <a:lnTo>
                    <a:pt x="78" y="44"/>
                  </a:lnTo>
                  <a:lnTo>
                    <a:pt x="96" y="71"/>
                  </a:lnTo>
                  <a:lnTo>
                    <a:pt x="107" y="108"/>
                  </a:lnTo>
                  <a:lnTo>
                    <a:pt x="109" y="156"/>
                  </a:lnTo>
                  <a:lnTo>
                    <a:pt x="105" y="156"/>
                  </a:lnTo>
                  <a:lnTo>
                    <a:pt x="99" y="156"/>
                  </a:lnTo>
                  <a:lnTo>
                    <a:pt x="93" y="156"/>
                  </a:lnTo>
                  <a:lnTo>
                    <a:pt x="87" y="154"/>
                  </a:lnTo>
                  <a:lnTo>
                    <a:pt x="81" y="153"/>
                  </a:lnTo>
                  <a:lnTo>
                    <a:pt x="74" y="150"/>
                  </a:lnTo>
                  <a:lnTo>
                    <a:pt x="66" y="145"/>
                  </a:lnTo>
                  <a:lnTo>
                    <a:pt x="58" y="139"/>
                  </a:lnTo>
                  <a:lnTo>
                    <a:pt x="53" y="126"/>
                  </a:lnTo>
                  <a:lnTo>
                    <a:pt x="53" y="111"/>
                  </a:lnTo>
                  <a:lnTo>
                    <a:pt x="56" y="96"/>
                  </a:lnTo>
                  <a:lnTo>
                    <a:pt x="59" y="80"/>
                  </a:lnTo>
                  <a:lnTo>
                    <a:pt x="56" y="62"/>
                  </a:lnTo>
                  <a:lnTo>
                    <a:pt x="48" y="43"/>
                  </a:lnTo>
                  <a:lnTo>
                    <a:pt x="31" y="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5809" name="Freeform 33"/>
            <p:cNvSpPr>
              <a:spLocks/>
            </p:cNvSpPr>
            <p:nvPr/>
          </p:nvSpPr>
          <p:spPr bwMode="ltGray">
            <a:xfrm rot="828663">
              <a:off x="266" y="3592"/>
              <a:ext cx="66" cy="4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" y="1"/>
                </a:cxn>
                <a:cxn ang="0">
                  <a:pos x="6" y="3"/>
                </a:cxn>
                <a:cxn ang="0">
                  <a:pos x="13" y="8"/>
                </a:cxn>
                <a:cxn ang="0">
                  <a:pos x="21" y="12"/>
                </a:cxn>
                <a:cxn ang="0">
                  <a:pos x="29" y="15"/>
                </a:cxn>
                <a:cxn ang="0">
                  <a:pos x="38" y="17"/>
                </a:cxn>
                <a:cxn ang="0">
                  <a:pos x="46" y="18"/>
                </a:cxn>
                <a:cxn ang="0">
                  <a:pos x="54" y="16"/>
                </a:cxn>
                <a:cxn ang="0">
                  <a:pos x="53" y="25"/>
                </a:cxn>
                <a:cxn ang="0">
                  <a:pos x="50" y="33"/>
                </a:cxn>
                <a:cxn ang="0">
                  <a:pos x="44" y="38"/>
                </a:cxn>
                <a:cxn ang="0">
                  <a:pos x="37" y="40"/>
                </a:cxn>
                <a:cxn ang="0">
                  <a:pos x="28" y="39"/>
                </a:cxn>
                <a:cxn ang="0">
                  <a:pos x="19" y="32"/>
                </a:cxn>
                <a:cxn ang="0">
                  <a:pos x="10" y="20"/>
                </a:cxn>
                <a:cxn ang="0">
                  <a:pos x="0" y="0"/>
                </a:cxn>
              </a:cxnLst>
              <a:rect l="0" t="0" r="r" b="b"/>
              <a:pathLst>
                <a:path w="54" h="40">
                  <a:moveTo>
                    <a:pt x="0" y="0"/>
                  </a:moveTo>
                  <a:lnTo>
                    <a:pt x="1" y="1"/>
                  </a:lnTo>
                  <a:lnTo>
                    <a:pt x="6" y="3"/>
                  </a:lnTo>
                  <a:lnTo>
                    <a:pt x="13" y="8"/>
                  </a:lnTo>
                  <a:lnTo>
                    <a:pt x="21" y="12"/>
                  </a:lnTo>
                  <a:lnTo>
                    <a:pt x="29" y="15"/>
                  </a:lnTo>
                  <a:lnTo>
                    <a:pt x="38" y="17"/>
                  </a:lnTo>
                  <a:lnTo>
                    <a:pt x="46" y="18"/>
                  </a:lnTo>
                  <a:lnTo>
                    <a:pt x="54" y="16"/>
                  </a:lnTo>
                  <a:lnTo>
                    <a:pt x="53" y="25"/>
                  </a:lnTo>
                  <a:lnTo>
                    <a:pt x="50" y="33"/>
                  </a:lnTo>
                  <a:lnTo>
                    <a:pt x="44" y="38"/>
                  </a:lnTo>
                  <a:lnTo>
                    <a:pt x="37" y="40"/>
                  </a:lnTo>
                  <a:lnTo>
                    <a:pt x="28" y="39"/>
                  </a:lnTo>
                  <a:lnTo>
                    <a:pt x="19" y="32"/>
                  </a:lnTo>
                  <a:lnTo>
                    <a:pt x="10" y="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5810" name="Freeform 34"/>
            <p:cNvSpPr>
              <a:spLocks/>
            </p:cNvSpPr>
            <p:nvPr/>
          </p:nvSpPr>
          <p:spPr bwMode="ltGray">
            <a:xfrm>
              <a:off x="11" y="4110"/>
              <a:ext cx="118" cy="20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" y="8"/>
                </a:cxn>
                <a:cxn ang="0">
                  <a:pos x="15" y="19"/>
                </a:cxn>
                <a:cxn ang="0">
                  <a:pos x="26" y="33"/>
                </a:cxn>
                <a:cxn ang="0">
                  <a:pos x="38" y="51"/>
                </a:cxn>
                <a:cxn ang="0">
                  <a:pos x="54" y="72"/>
                </a:cxn>
                <a:cxn ang="0">
                  <a:pos x="67" y="94"/>
                </a:cxn>
                <a:cxn ang="0">
                  <a:pos x="79" y="119"/>
                </a:cxn>
                <a:cxn ang="0">
                  <a:pos x="87" y="146"/>
                </a:cxn>
                <a:cxn ang="0">
                  <a:pos x="94" y="175"/>
                </a:cxn>
                <a:cxn ang="0">
                  <a:pos x="91" y="209"/>
                </a:cxn>
                <a:cxn ang="0">
                  <a:pos x="118" y="209"/>
                </a:cxn>
                <a:cxn ang="0">
                  <a:pos x="117" y="177"/>
                </a:cxn>
                <a:cxn ang="0">
                  <a:pos x="104" y="119"/>
                </a:cxn>
                <a:cxn ang="0">
                  <a:pos x="82" y="69"/>
                </a:cxn>
                <a:cxn ang="0">
                  <a:pos x="47" y="27"/>
                </a:cxn>
                <a:cxn ang="0">
                  <a:pos x="0" y="0"/>
                </a:cxn>
              </a:cxnLst>
              <a:rect l="0" t="0" r="r" b="b"/>
              <a:pathLst>
                <a:path w="118" h="209">
                  <a:moveTo>
                    <a:pt x="0" y="0"/>
                  </a:moveTo>
                  <a:lnTo>
                    <a:pt x="6" y="8"/>
                  </a:lnTo>
                  <a:lnTo>
                    <a:pt x="15" y="19"/>
                  </a:lnTo>
                  <a:lnTo>
                    <a:pt x="26" y="33"/>
                  </a:lnTo>
                  <a:lnTo>
                    <a:pt x="38" y="51"/>
                  </a:lnTo>
                  <a:lnTo>
                    <a:pt x="54" y="72"/>
                  </a:lnTo>
                  <a:lnTo>
                    <a:pt x="67" y="94"/>
                  </a:lnTo>
                  <a:lnTo>
                    <a:pt x="79" y="119"/>
                  </a:lnTo>
                  <a:lnTo>
                    <a:pt x="87" y="146"/>
                  </a:lnTo>
                  <a:lnTo>
                    <a:pt x="94" y="175"/>
                  </a:lnTo>
                  <a:lnTo>
                    <a:pt x="91" y="209"/>
                  </a:lnTo>
                  <a:lnTo>
                    <a:pt x="118" y="209"/>
                  </a:lnTo>
                  <a:lnTo>
                    <a:pt x="117" y="177"/>
                  </a:lnTo>
                  <a:lnTo>
                    <a:pt x="104" y="119"/>
                  </a:lnTo>
                  <a:lnTo>
                    <a:pt x="82" y="69"/>
                  </a:lnTo>
                  <a:lnTo>
                    <a:pt x="47" y="2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5811" name="Freeform 35"/>
            <p:cNvSpPr>
              <a:spLocks/>
            </p:cNvSpPr>
            <p:nvPr/>
          </p:nvSpPr>
          <p:spPr bwMode="ltGray">
            <a:xfrm>
              <a:off x="0" y="3968"/>
              <a:ext cx="130" cy="128"/>
            </a:xfrm>
            <a:custGeom>
              <a:avLst/>
              <a:gdLst/>
              <a:ahLst/>
              <a:cxnLst>
                <a:cxn ang="0">
                  <a:pos x="103" y="0"/>
                </a:cxn>
                <a:cxn ang="0">
                  <a:pos x="130" y="128"/>
                </a:cxn>
                <a:cxn ang="0">
                  <a:pos x="125" y="126"/>
                </a:cxn>
                <a:cxn ang="0">
                  <a:pos x="111" y="121"/>
                </a:cxn>
                <a:cxn ang="0">
                  <a:pos x="92" y="111"/>
                </a:cxn>
                <a:cxn ang="0">
                  <a:pos x="68" y="103"/>
                </a:cxn>
                <a:cxn ang="0">
                  <a:pos x="41" y="94"/>
                </a:cxn>
                <a:cxn ang="0">
                  <a:pos x="19" y="90"/>
                </a:cxn>
                <a:cxn ang="0">
                  <a:pos x="0" y="93"/>
                </a:cxn>
                <a:cxn ang="0">
                  <a:pos x="0" y="72"/>
                </a:cxn>
                <a:cxn ang="0">
                  <a:pos x="12" y="70"/>
                </a:cxn>
                <a:cxn ang="0">
                  <a:pos x="24" y="66"/>
                </a:cxn>
                <a:cxn ang="0">
                  <a:pos x="38" y="66"/>
                </a:cxn>
                <a:cxn ang="0">
                  <a:pos x="51" y="67"/>
                </a:cxn>
                <a:cxn ang="0">
                  <a:pos x="65" y="70"/>
                </a:cxn>
                <a:cxn ang="0">
                  <a:pos x="78" y="78"/>
                </a:cxn>
                <a:cxn ang="0">
                  <a:pos x="81" y="74"/>
                </a:cxn>
                <a:cxn ang="0">
                  <a:pos x="81" y="58"/>
                </a:cxn>
                <a:cxn ang="0">
                  <a:pos x="82" y="37"/>
                </a:cxn>
                <a:cxn ang="0">
                  <a:pos x="82" y="29"/>
                </a:cxn>
                <a:cxn ang="0">
                  <a:pos x="80" y="29"/>
                </a:cxn>
                <a:cxn ang="0">
                  <a:pos x="77" y="27"/>
                </a:cxn>
                <a:cxn ang="0">
                  <a:pos x="76" y="22"/>
                </a:cxn>
                <a:cxn ang="0">
                  <a:pos x="75" y="19"/>
                </a:cxn>
                <a:cxn ang="0">
                  <a:pos x="76" y="15"/>
                </a:cxn>
                <a:cxn ang="0">
                  <a:pos x="79" y="10"/>
                </a:cxn>
                <a:cxn ang="0">
                  <a:pos x="89" y="6"/>
                </a:cxn>
                <a:cxn ang="0">
                  <a:pos x="103" y="0"/>
                </a:cxn>
              </a:cxnLst>
              <a:rect l="0" t="0" r="r" b="b"/>
              <a:pathLst>
                <a:path w="130" h="128">
                  <a:moveTo>
                    <a:pt x="103" y="0"/>
                  </a:moveTo>
                  <a:lnTo>
                    <a:pt x="130" y="128"/>
                  </a:lnTo>
                  <a:lnTo>
                    <a:pt x="125" y="126"/>
                  </a:lnTo>
                  <a:lnTo>
                    <a:pt x="111" y="121"/>
                  </a:lnTo>
                  <a:lnTo>
                    <a:pt x="92" y="111"/>
                  </a:lnTo>
                  <a:lnTo>
                    <a:pt x="68" y="103"/>
                  </a:lnTo>
                  <a:lnTo>
                    <a:pt x="41" y="94"/>
                  </a:lnTo>
                  <a:lnTo>
                    <a:pt x="19" y="90"/>
                  </a:lnTo>
                  <a:lnTo>
                    <a:pt x="0" y="93"/>
                  </a:lnTo>
                  <a:lnTo>
                    <a:pt x="0" y="72"/>
                  </a:lnTo>
                  <a:lnTo>
                    <a:pt x="12" y="70"/>
                  </a:lnTo>
                  <a:lnTo>
                    <a:pt x="24" y="66"/>
                  </a:lnTo>
                  <a:lnTo>
                    <a:pt x="38" y="66"/>
                  </a:lnTo>
                  <a:lnTo>
                    <a:pt x="51" y="67"/>
                  </a:lnTo>
                  <a:lnTo>
                    <a:pt x="65" y="70"/>
                  </a:lnTo>
                  <a:lnTo>
                    <a:pt x="78" y="78"/>
                  </a:lnTo>
                  <a:lnTo>
                    <a:pt x="81" y="74"/>
                  </a:lnTo>
                  <a:lnTo>
                    <a:pt x="81" y="58"/>
                  </a:lnTo>
                  <a:lnTo>
                    <a:pt x="82" y="37"/>
                  </a:lnTo>
                  <a:lnTo>
                    <a:pt x="82" y="29"/>
                  </a:lnTo>
                  <a:lnTo>
                    <a:pt x="80" y="29"/>
                  </a:lnTo>
                  <a:lnTo>
                    <a:pt x="77" y="27"/>
                  </a:lnTo>
                  <a:lnTo>
                    <a:pt x="76" y="22"/>
                  </a:lnTo>
                  <a:lnTo>
                    <a:pt x="75" y="19"/>
                  </a:lnTo>
                  <a:lnTo>
                    <a:pt x="76" y="15"/>
                  </a:lnTo>
                  <a:lnTo>
                    <a:pt x="79" y="10"/>
                  </a:lnTo>
                  <a:lnTo>
                    <a:pt x="89" y="6"/>
                  </a:lnTo>
                  <a:lnTo>
                    <a:pt x="103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5812" name="Freeform 36"/>
            <p:cNvSpPr>
              <a:spLocks/>
            </p:cNvSpPr>
            <p:nvPr/>
          </p:nvSpPr>
          <p:spPr bwMode="ltGray">
            <a:xfrm>
              <a:off x="0" y="3949"/>
              <a:ext cx="47" cy="86"/>
            </a:xfrm>
            <a:custGeom>
              <a:avLst/>
              <a:gdLst/>
              <a:ahLst/>
              <a:cxnLst>
                <a:cxn ang="0">
                  <a:pos x="37" y="0"/>
                </a:cxn>
                <a:cxn ang="0">
                  <a:pos x="15" y="37"/>
                </a:cxn>
                <a:cxn ang="0">
                  <a:pos x="0" y="59"/>
                </a:cxn>
                <a:cxn ang="0">
                  <a:pos x="0" y="86"/>
                </a:cxn>
                <a:cxn ang="0">
                  <a:pos x="8" y="82"/>
                </a:cxn>
                <a:cxn ang="0">
                  <a:pos x="20" y="73"/>
                </a:cxn>
                <a:cxn ang="0">
                  <a:pos x="33" y="63"/>
                </a:cxn>
                <a:cxn ang="0">
                  <a:pos x="42" y="51"/>
                </a:cxn>
                <a:cxn ang="0">
                  <a:pos x="47" y="36"/>
                </a:cxn>
                <a:cxn ang="0">
                  <a:pos x="46" y="19"/>
                </a:cxn>
                <a:cxn ang="0">
                  <a:pos x="37" y="0"/>
                </a:cxn>
              </a:cxnLst>
              <a:rect l="0" t="0" r="r" b="b"/>
              <a:pathLst>
                <a:path w="47" h="86">
                  <a:moveTo>
                    <a:pt x="37" y="0"/>
                  </a:moveTo>
                  <a:lnTo>
                    <a:pt x="15" y="37"/>
                  </a:lnTo>
                  <a:lnTo>
                    <a:pt x="0" y="59"/>
                  </a:lnTo>
                  <a:lnTo>
                    <a:pt x="0" y="86"/>
                  </a:lnTo>
                  <a:lnTo>
                    <a:pt x="8" y="82"/>
                  </a:lnTo>
                  <a:lnTo>
                    <a:pt x="20" y="73"/>
                  </a:lnTo>
                  <a:lnTo>
                    <a:pt x="33" y="63"/>
                  </a:lnTo>
                  <a:lnTo>
                    <a:pt x="42" y="51"/>
                  </a:lnTo>
                  <a:lnTo>
                    <a:pt x="47" y="36"/>
                  </a:lnTo>
                  <a:lnTo>
                    <a:pt x="46" y="19"/>
                  </a:lnTo>
                  <a:lnTo>
                    <a:pt x="37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5813" name="Freeform 37"/>
            <p:cNvSpPr>
              <a:spLocks/>
            </p:cNvSpPr>
            <p:nvPr/>
          </p:nvSpPr>
          <p:spPr bwMode="ltGray">
            <a:xfrm>
              <a:off x="0" y="3239"/>
              <a:ext cx="497" cy="740"/>
            </a:xfrm>
            <a:custGeom>
              <a:avLst/>
              <a:gdLst/>
              <a:ahLst/>
              <a:cxnLst>
                <a:cxn ang="0">
                  <a:pos x="0" y="13"/>
                </a:cxn>
                <a:cxn ang="0">
                  <a:pos x="41" y="4"/>
                </a:cxn>
                <a:cxn ang="0">
                  <a:pos x="101" y="0"/>
                </a:cxn>
                <a:cxn ang="0">
                  <a:pos x="170" y="4"/>
                </a:cxn>
                <a:cxn ang="0">
                  <a:pos x="248" y="21"/>
                </a:cxn>
                <a:cxn ang="0">
                  <a:pos x="323" y="50"/>
                </a:cxn>
                <a:cxn ang="0">
                  <a:pos x="382" y="90"/>
                </a:cxn>
                <a:cxn ang="0">
                  <a:pos x="428" y="141"/>
                </a:cxn>
                <a:cxn ang="0">
                  <a:pos x="463" y="199"/>
                </a:cxn>
                <a:cxn ang="0">
                  <a:pos x="485" y="262"/>
                </a:cxn>
                <a:cxn ang="0">
                  <a:pos x="496" y="327"/>
                </a:cxn>
                <a:cxn ang="0">
                  <a:pos x="497" y="396"/>
                </a:cxn>
                <a:cxn ang="0">
                  <a:pos x="487" y="462"/>
                </a:cxn>
                <a:cxn ang="0">
                  <a:pos x="470" y="527"/>
                </a:cxn>
                <a:cxn ang="0">
                  <a:pos x="443" y="586"/>
                </a:cxn>
                <a:cxn ang="0">
                  <a:pos x="406" y="639"/>
                </a:cxn>
                <a:cxn ang="0">
                  <a:pos x="364" y="683"/>
                </a:cxn>
                <a:cxn ang="0">
                  <a:pos x="315" y="715"/>
                </a:cxn>
                <a:cxn ang="0">
                  <a:pos x="259" y="736"/>
                </a:cxn>
                <a:cxn ang="0">
                  <a:pos x="198" y="740"/>
                </a:cxn>
                <a:cxn ang="0">
                  <a:pos x="131" y="727"/>
                </a:cxn>
                <a:cxn ang="0">
                  <a:pos x="167" y="728"/>
                </a:cxn>
                <a:cxn ang="0">
                  <a:pos x="204" y="718"/>
                </a:cxn>
                <a:cxn ang="0">
                  <a:pos x="238" y="700"/>
                </a:cxn>
                <a:cxn ang="0">
                  <a:pos x="272" y="670"/>
                </a:cxn>
                <a:cxn ang="0">
                  <a:pos x="304" y="635"/>
                </a:cxn>
                <a:cxn ang="0">
                  <a:pos x="333" y="594"/>
                </a:cxn>
                <a:cxn ang="0">
                  <a:pos x="358" y="549"/>
                </a:cxn>
                <a:cxn ang="0">
                  <a:pos x="381" y="500"/>
                </a:cxn>
                <a:cxn ang="0">
                  <a:pos x="396" y="449"/>
                </a:cxn>
                <a:cxn ang="0">
                  <a:pos x="408" y="397"/>
                </a:cxn>
                <a:cxn ang="0">
                  <a:pos x="414" y="346"/>
                </a:cxn>
                <a:cxn ang="0">
                  <a:pos x="412" y="296"/>
                </a:cxn>
                <a:cxn ang="0">
                  <a:pos x="402" y="251"/>
                </a:cxn>
                <a:cxn ang="0">
                  <a:pos x="384" y="208"/>
                </a:cxn>
                <a:cxn ang="0">
                  <a:pos x="357" y="172"/>
                </a:cxn>
                <a:cxn ang="0">
                  <a:pos x="320" y="142"/>
                </a:cxn>
                <a:cxn ang="0">
                  <a:pos x="260" y="107"/>
                </a:cxn>
                <a:cxn ang="0">
                  <a:pos x="203" y="82"/>
                </a:cxn>
                <a:cxn ang="0">
                  <a:pos x="154" y="65"/>
                </a:cxn>
                <a:cxn ang="0">
                  <a:pos x="108" y="56"/>
                </a:cxn>
                <a:cxn ang="0">
                  <a:pos x="68" y="55"/>
                </a:cxn>
                <a:cxn ang="0">
                  <a:pos x="32" y="61"/>
                </a:cxn>
                <a:cxn ang="0">
                  <a:pos x="0" y="70"/>
                </a:cxn>
                <a:cxn ang="0">
                  <a:pos x="0" y="13"/>
                </a:cxn>
              </a:cxnLst>
              <a:rect l="0" t="0" r="r" b="b"/>
              <a:pathLst>
                <a:path w="497" h="740">
                  <a:moveTo>
                    <a:pt x="0" y="13"/>
                  </a:moveTo>
                  <a:lnTo>
                    <a:pt x="41" y="4"/>
                  </a:lnTo>
                  <a:lnTo>
                    <a:pt x="101" y="0"/>
                  </a:lnTo>
                  <a:lnTo>
                    <a:pt x="170" y="4"/>
                  </a:lnTo>
                  <a:lnTo>
                    <a:pt x="248" y="21"/>
                  </a:lnTo>
                  <a:lnTo>
                    <a:pt x="323" y="50"/>
                  </a:lnTo>
                  <a:lnTo>
                    <a:pt x="382" y="90"/>
                  </a:lnTo>
                  <a:lnTo>
                    <a:pt x="428" y="141"/>
                  </a:lnTo>
                  <a:lnTo>
                    <a:pt x="463" y="199"/>
                  </a:lnTo>
                  <a:lnTo>
                    <a:pt x="485" y="262"/>
                  </a:lnTo>
                  <a:lnTo>
                    <a:pt x="496" y="327"/>
                  </a:lnTo>
                  <a:lnTo>
                    <a:pt x="497" y="396"/>
                  </a:lnTo>
                  <a:lnTo>
                    <a:pt x="487" y="462"/>
                  </a:lnTo>
                  <a:lnTo>
                    <a:pt x="470" y="527"/>
                  </a:lnTo>
                  <a:lnTo>
                    <a:pt x="443" y="586"/>
                  </a:lnTo>
                  <a:lnTo>
                    <a:pt x="406" y="639"/>
                  </a:lnTo>
                  <a:lnTo>
                    <a:pt x="364" y="683"/>
                  </a:lnTo>
                  <a:lnTo>
                    <a:pt x="315" y="715"/>
                  </a:lnTo>
                  <a:lnTo>
                    <a:pt x="259" y="736"/>
                  </a:lnTo>
                  <a:lnTo>
                    <a:pt x="198" y="740"/>
                  </a:lnTo>
                  <a:lnTo>
                    <a:pt x="131" y="727"/>
                  </a:lnTo>
                  <a:lnTo>
                    <a:pt x="167" y="728"/>
                  </a:lnTo>
                  <a:lnTo>
                    <a:pt x="204" y="718"/>
                  </a:lnTo>
                  <a:lnTo>
                    <a:pt x="238" y="700"/>
                  </a:lnTo>
                  <a:lnTo>
                    <a:pt x="272" y="670"/>
                  </a:lnTo>
                  <a:lnTo>
                    <a:pt x="304" y="635"/>
                  </a:lnTo>
                  <a:lnTo>
                    <a:pt x="333" y="594"/>
                  </a:lnTo>
                  <a:lnTo>
                    <a:pt x="358" y="549"/>
                  </a:lnTo>
                  <a:lnTo>
                    <a:pt x="381" y="500"/>
                  </a:lnTo>
                  <a:lnTo>
                    <a:pt x="396" y="449"/>
                  </a:lnTo>
                  <a:lnTo>
                    <a:pt x="408" y="397"/>
                  </a:lnTo>
                  <a:lnTo>
                    <a:pt x="414" y="346"/>
                  </a:lnTo>
                  <a:lnTo>
                    <a:pt x="412" y="296"/>
                  </a:lnTo>
                  <a:lnTo>
                    <a:pt x="402" y="251"/>
                  </a:lnTo>
                  <a:lnTo>
                    <a:pt x="384" y="208"/>
                  </a:lnTo>
                  <a:lnTo>
                    <a:pt x="357" y="172"/>
                  </a:lnTo>
                  <a:lnTo>
                    <a:pt x="320" y="142"/>
                  </a:lnTo>
                  <a:lnTo>
                    <a:pt x="260" y="107"/>
                  </a:lnTo>
                  <a:lnTo>
                    <a:pt x="203" y="82"/>
                  </a:lnTo>
                  <a:lnTo>
                    <a:pt x="154" y="65"/>
                  </a:lnTo>
                  <a:lnTo>
                    <a:pt x="108" y="56"/>
                  </a:lnTo>
                  <a:lnTo>
                    <a:pt x="68" y="55"/>
                  </a:lnTo>
                  <a:lnTo>
                    <a:pt x="32" y="61"/>
                  </a:lnTo>
                  <a:lnTo>
                    <a:pt x="0" y="70"/>
                  </a:lnTo>
                  <a:lnTo>
                    <a:pt x="0" y="13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5814" name="Freeform 38"/>
            <p:cNvSpPr>
              <a:spLocks/>
            </p:cNvSpPr>
            <p:nvPr/>
          </p:nvSpPr>
          <p:spPr bwMode="ltGray">
            <a:xfrm rot="1584153">
              <a:off x="20" y="410"/>
              <a:ext cx="344" cy="24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5"/>
                </a:cxn>
                <a:cxn ang="0">
                  <a:pos x="3" y="50"/>
                </a:cxn>
                <a:cxn ang="0">
                  <a:pos x="6" y="75"/>
                </a:cxn>
                <a:cxn ang="0">
                  <a:pos x="11" y="98"/>
                </a:cxn>
                <a:cxn ang="0">
                  <a:pos x="18" y="119"/>
                </a:cxn>
                <a:cxn ang="0">
                  <a:pos x="27" y="141"/>
                </a:cxn>
                <a:cxn ang="0">
                  <a:pos x="38" y="161"/>
                </a:cxn>
                <a:cxn ang="0">
                  <a:pos x="51" y="178"/>
                </a:cxn>
                <a:cxn ang="0">
                  <a:pos x="67" y="194"/>
                </a:cxn>
                <a:cxn ang="0">
                  <a:pos x="86" y="208"/>
                </a:cxn>
                <a:cxn ang="0">
                  <a:pos x="106" y="219"/>
                </a:cxn>
                <a:cxn ang="0">
                  <a:pos x="131" y="228"/>
                </a:cxn>
                <a:cxn ang="0">
                  <a:pos x="158" y="234"/>
                </a:cxn>
                <a:cxn ang="0">
                  <a:pos x="188" y="237"/>
                </a:cxn>
                <a:cxn ang="0">
                  <a:pos x="220" y="236"/>
                </a:cxn>
                <a:cxn ang="0">
                  <a:pos x="257" y="232"/>
                </a:cxn>
                <a:cxn ang="0">
                  <a:pos x="224" y="227"/>
                </a:cxn>
                <a:cxn ang="0">
                  <a:pos x="195" y="220"/>
                </a:cxn>
                <a:cxn ang="0">
                  <a:pos x="170" y="212"/>
                </a:cxn>
                <a:cxn ang="0">
                  <a:pos x="148" y="204"/>
                </a:cxn>
                <a:cxn ang="0">
                  <a:pos x="128" y="193"/>
                </a:cxn>
                <a:cxn ang="0">
                  <a:pos x="112" y="182"/>
                </a:cxn>
                <a:cxn ang="0">
                  <a:pos x="97" y="169"/>
                </a:cxn>
                <a:cxn ang="0">
                  <a:pos x="84" y="155"/>
                </a:cxn>
                <a:cxn ang="0">
                  <a:pos x="72" y="141"/>
                </a:cxn>
                <a:cxn ang="0">
                  <a:pos x="61" y="125"/>
                </a:cxn>
                <a:cxn ang="0">
                  <a:pos x="52" y="107"/>
                </a:cxn>
                <a:cxn ang="0">
                  <a:pos x="43" y="88"/>
                </a:cxn>
                <a:cxn ang="0">
                  <a:pos x="33" y="69"/>
                </a:cxn>
                <a:cxn ang="0">
                  <a:pos x="23" y="47"/>
                </a:cxn>
                <a:cxn ang="0">
                  <a:pos x="12" y="24"/>
                </a:cxn>
                <a:cxn ang="0">
                  <a:pos x="0" y="0"/>
                </a:cxn>
              </a:cxnLst>
              <a:rect l="0" t="0" r="r" b="b"/>
              <a:pathLst>
                <a:path w="257" h="237">
                  <a:moveTo>
                    <a:pt x="0" y="0"/>
                  </a:moveTo>
                  <a:lnTo>
                    <a:pt x="0" y="25"/>
                  </a:lnTo>
                  <a:lnTo>
                    <a:pt x="3" y="50"/>
                  </a:lnTo>
                  <a:lnTo>
                    <a:pt x="6" y="75"/>
                  </a:lnTo>
                  <a:lnTo>
                    <a:pt x="11" y="98"/>
                  </a:lnTo>
                  <a:lnTo>
                    <a:pt x="18" y="119"/>
                  </a:lnTo>
                  <a:lnTo>
                    <a:pt x="27" y="141"/>
                  </a:lnTo>
                  <a:lnTo>
                    <a:pt x="38" y="161"/>
                  </a:lnTo>
                  <a:lnTo>
                    <a:pt x="51" y="178"/>
                  </a:lnTo>
                  <a:lnTo>
                    <a:pt x="67" y="194"/>
                  </a:lnTo>
                  <a:lnTo>
                    <a:pt x="86" y="208"/>
                  </a:lnTo>
                  <a:lnTo>
                    <a:pt x="106" y="219"/>
                  </a:lnTo>
                  <a:lnTo>
                    <a:pt x="131" y="228"/>
                  </a:lnTo>
                  <a:lnTo>
                    <a:pt x="158" y="234"/>
                  </a:lnTo>
                  <a:lnTo>
                    <a:pt x="188" y="237"/>
                  </a:lnTo>
                  <a:lnTo>
                    <a:pt x="220" y="236"/>
                  </a:lnTo>
                  <a:lnTo>
                    <a:pt x="257" y="232"/>
                  </a:lnTo>
                  <a:lnTo>
                    <a:pt x="224" y="227"/>
                  </a:lnTo>
                  <a:lnTo>
                    <a:pt x="195" y="220"/>
                  </a:lnTo>
                  <a:lnTo>
                    <a:pt x="170" y="212"/>
                  </a:lnTo>
                  <a:lnTo>
                    <a:pt x="148" y="204"/>
                  </a:lnTo>
                  <a:lnTo>
                    <a:pt x="128" y="193"/>
                  </a:lnTo>
                  <a:lnTo>
                    <a:pt x="112" y="182"/>
                  </a:lnTo>
                  <a:lnTo>
                    <a:pt x="97" y="169"/>
                  </a:lnTo>
                  <a:lnTo>
                    <a:pt x="84" y="155"/>
                  </a:lnTo>
                  <a:lnTo>
                    <a:pt x="72" y="141"/>
                  </a:lnTo>
                  <a:lnTo>
                    <a:pt x="61" y="125"/>
                  </a:lnTo>
                  <a:lnTo>
                    <a:pt x="52" y="107"/>
                  </a:lnTo>
                  <a:lnTo>
                    <a:pt x="43" y="88"/>
                  </a:lnTo>
                  <a:lnTo>
                    <a:pt x="33" y="69"/>
                  </a:lnTo>
                  <a:lnTo>
                    <a:pt x="23" y="47"/>
                  </a:lnTo>
                  <a:lnTo>
                    <a:pt x="12" y="2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5815" name="Freeform 39"/>
            <p:cNvSpPr>
              <a:spLocks/>
            </p:cNvSpPr>
            <p:nvPr/>
          </p:nvSpPr>
          <p:spPr bwMode="ltGray">
            <a:xfrm rot="1584153">
              <a:off x="242" y="756"/>
              <a:ext cx="167" cy="115"/>
            </a:xfrm>
            <a:custGeom>
              <a:avLst/>
              <a:gdLst/>
              <a:ahLst/>
              <a:cxnLst>
                <a:cxn ang="0">
                  <a:pos x="77" y="0"/>
                </a:cxn>
                <a:cxn ang="0">
                  <a:pos x="124" y="108"/>
                </a:cxn>
                <a:cxn ang="0">
                  <a:pos x="120" y="107"/>
                </a:cxn>
                <a:cxn ang="0">
                  <a:pos x="107" y="105"/>
                </a:cxn>
                <a:cxn ang="0">
                  <a:pos x="89" y="101"/>
                </a:cxn>
                <a:cxn ang="0">
                  <a:pos x="68" y="99"/>
                </a:cxn>
                <a:cxn ang="0">
                  <a:pos x="45" y="97"/>
                </a:cxn>
                <a:cxn ang="0">
                  <a:pos x="25" y="98"/>
                </a:cxn>
                <a:cxn ang="0">
                  <a:pos x="9" y="102"/>
                </a:cxn>
                <a:cxn ang="0">
                  <a:pos x="0" y="110"/>
                </a:cxn>
                <a:cxn ang="0">
                  <a:pos x="4" y="98"/>
                </a:cxn>
                <a:cxn ang="0">
                  <a:pos x="8" y="89"/>
                </a:cxn>
                <a:cxn ang="0">
                  <a:pos x="16" y="82"/>
                </a:cxn>
                <a:cxn ang="0">
                  <a:pos x="25" y="76"/>
                </a:cxn>
                <a:cxn ang="0">
                  <a:pos x="36" y="72"/>
                </a:cxn>
                <a:cxn ang="0">
                  <a:pos x="47" y="71"/>
                </a:cxn>
                <a:cxn ang="0">
                  <a:pos x="59" y="71"/>
                </a:cxn>
                <a:cxn ang="0">
                  <a:pos x="72" y="74"/>
                </a:cxn>
                <a:cxn ang="0">
                  <a:pos x="73" y="71"/>
                </a:cxn>
                <a:cxn ang="0">
                  <a:pos x="70" y="56"/>
                </a:cxn>
                <a:cxn ang="0">
                  <a:pos x="67" y="38"/>
                </a:cxn>
                <a:cxn ang="0">
                  <a:pos x="65" y="30"/>
                </a:cxn>
                <a:cxn ang="0">
                  <a:pos x="63" y="30"/>
                </a:cxn>
                <a:cxn ang="0">
                  <a:pos x="61" y="29"/>
                </a:cxn>
                <a:cxn ang="0">
                  <a:pos x="59" y="26"/>
                </a:cxn>
                <a:cxn ang="0">
                  <a:pos x="57" y="23"/>
                </a:cxn>
                <a:cxn ang="0">
                  <a:pos x="57" y="19"/>
                </a:cxn>
                <a:cxn ang="0">
                  <a:pos x="59" y="14"/>
                </a:cxn>
                <a:cxn ang="0">
                  <a:pos x="66" y="8"/>
                </a:cxn>
                <a:cxn ang="0">
                  <a:pos x="77" y="0"/>
                </a:cxn>
              </a:cxnLst>
              <a:rect l="0" t="0" r="r" b="b"/>
              <a:pathLst>
                <a:path w="124" h="110">
                  <a:moveTo>
                    <a:pt x="77" y="0"/>
                  </a:moveTo>
                  <a:lnTo>
                    <a:pt x="124" y="108"/>
                  </a:lnTo>
                  <a:lnTo>
                    <a:pt x="120" y="107"/>
                  </a:lnTo>
                  <a:lnTo>
                    <a:pt x="107" y="105"/>
                  </a:lnTo>
                  <a:lnTo>
                    <a:pt x="89" y="101"/>
                  </a:lnTo>
                  <a:lnTo>
                    <a:pt x="68" y="99"/>
                  </a:lnTo>
                  <a:lnTo>
                    <a:pt x="45" y="97"/>
                  </a:lnTo>
                  <a:lnTo>
                    <a:pt x="25" y="98"/>
                  </a:lnTo>
                  <a:lnTo>
                    <a:pt x="9" y="102"/>
                  </a:lnTo>
                  <a:lnTo>
                    <a:pt x="0" y="110"/>
                  </a:lnTo>
                  <a:lnTo>
                    <a:pt x="4" y="98"/>
                  </a:lnTo>
                  <a:lnTo>
                    <a:pt x="8" y="89"/>
                  </a:lnTo>
                  <a:lnTo>
                    <a:pt x="16" y="82"/>
                  </a:lnTo>
                  <a:lnTo>
                    <a:pt x="25" y="76"/>
                  </a:lnTo>
                  <a:lnTo>
                    <a:pt x="36" y="72"/>
                  </a:lnTo>
                  <a:lnTo>
                    <a:pt x="47" y="71"/>
                  </a:lnTo>
                  <a:lnTo>
                    <a:pt x="59" y="71"/>
                  </a:lnTo>
                  <a:lnTo>
                    <a:pt x="72" y="74"/>
                  </a:lnTo>
                  <a:lnTo>
                    <a:pt x="73" y="71"/>
                  </a:lnTo>
                  <a:lnTo>
                    <a:pt x="70" y="56"/>
                  </a:lnTo>
                  <a:lnTo>
                    <a:pt x="67" y="38"/>
                  </a:lnTo>
                  <a:lnTo>
                    <a:pt x="65" y="30"/>
                  </a:lnTo>
                  <a:lnTo>
                    <a:pt x="63" y="30"/>
                  </a:lnTo>
                  <a:lnTo>
                    <a:pt x="61" y="29"/>
                  </a:lnTo>
                  <a:lnTo>
                    <a:pt x="59" y="26"/>
                  </a:lnTo>
                  <a:lnTo>
                    <a:pt x="57" y="23"/>
                  </a:lnTo>
                  <a:lnTo>
                    <a:pt x="57" y="19"/>
                  </a:lnTo>
                  <a:lnTo>
                    <a:pt x="59" y="14"/>
                  </a:lnTo>
                  <a:lnTo>
                    <a:pt x="66" y="8"/>
                  </a:lnTo>
                  <a:lnTo>
                    <a:pt x="77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5816" name="Freeform 40"/>
            <p:cNvSpPr>
              <a:spLocks/>
            </p:cNvSpPr>
            <p:nvPr/>
          </p:nvSpPr>
          <p:spPr bwMode="ltGray">
            <a:xfrm rot="1584153">
              <a:off x="574" y="286"/>
              <a:ext cx="147" cy="16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" y="1"/>
                </a:cxn>
                <a:cxn ang="0">
                  <a:pos x="18" y="5"/>
                </a:cxn>
                <a:cxn ang="0">
                  <a:pos x="37" y="12"/>
                </a:cxn>
                <a:cxn ang="0">
                  <a:pos x="58" y="24"/>
                </a:cxn>
                <a:cxn ang="0">
                  <a:pos x="78" y="44"/>
                </a:cxn>
                <a:cxn ang="0">
                  <a:pos x="96" y="71"/>
                </a:cxn>
                <a:cxn ang="0">
                  <a:pos x="107" y="108"/>
                </a:cxn>
                <a:cxn ang="0">
                  <a:pos x="109" y="156"/>
                </a:cxn>
                <a:cxn ang="0">
                  <a:pos x="105" y="156"/>
                </a:cxn>
                <a:cxn ang="0">
                  <a:pos x="99" y="156"/>
                </a:cxn>
                <a:cxn ang="0">
                  <a:pos x="93" y="156"/>
                </a:cxn>
                <a:cxn ang="0">
                  <a:pos x="87" y="154"/>
                </a:cxn>
                <a:cxn ang="0">
                  <a:pos x="81" y="153"/>
                </a:cxn>
                <a:cxn ang="0">
                  <a:pos x="74" y="150"/>
                </a:cxn>
                <a:cxn ang="0">
                  <a:pos x="66" y="145"/>
                </a:cxn>
                <a:cxn ang="0">
                  <a:pos x="58" y="139"/>
                </a:cxn>
                <a:cxn ang="0">
                  <a:pos x="53" y="126"/>
                </a:cxn>
                <a:cxn ang="0">
                  <a:pos x="53" y="111"/>
                </a:cxn>
                <a:cxn ang="0">
                  <a:pos x="56" y="96"/>
                </a:cxn>
                <a:cxn ang="0">
                  <a:pos x="59" y="80"/>
                </a:cxn>
                <a:cxn ang="0">
                  <a:pos x="56" y="62"/>
                </a:cxn>
                <a:cxn ang="0">
                  <a:pos x="48" y="43"/>
                </a:cxn>
                <a:cxn ang="0">
                  <a:pos x="31" y="23"/>
                </a:cxn>
                <a:cxn ang="0">
                  <a:pos x="0" y="0"/>
                </a:cxn>
              </a:cxnLst>
              <a:rect l="0" t="0" r="r" b="b"/>
              <a:pathLst>
                <a:path w="109" h="156">
                  <a:moveTo>
                    <a:pt x="0" y="0"/>
                  </a:moveTo>
                  <a:lnTo>
                    <a:pt x="5" y="1"/>
                  </a:lnTo>
                  <a:lnTo>
                    <a:pt x="18" y="5"/>
                  </a:lnTo>
                  <a:lnTo>
                    <a:pt x="37" y="12"/>
                  </a:lnTo>
                  <a:lnTo>
                    <a:pt x="58" y="24"/>
                  </a:lnTo>
                  <a:lnTo>
                    <a:pt x="78" y="44"/>
                  </a:lnTo>
                  <a:lnTo>
                    <a:pt x="96" y="71"/>
                  </a:lnTo>
                  <a:lnTo>
                    <a:pt x="107" y="108"/>
                  </a:lnTo>
                  <a:lnTo>
                    <a:pt x="109" y="156"/>
                  </a:lnTo>
                  <a:lnTo>
                    <a:pt x="105" y="156"/>
                  </a:lnTo>
                  <a:lnTo>
                    <a:pt x="99" y="156"/>
                  </a:lnTo>
                  <a:lnTo>
                    <a:pt x="93" y="156"/>
                  </a:lnTo>
                  <a:lnTo>
                    <a:pt x="87" y="154"/>
                  </a:lnTo>
                  <a:lnTo>
                    <a:pt x="81" y="153"/>
                  </a:lnTo>
                  <a:lnTo>
                    <a:pt x="74" y="150"/>
                  </a:lnTo>
                  <a:lnTo>
                    <a:pt x="66" y="145"/>
                  </a:lnTo>
                  <a:lnTo>
                    <a:pt x="58" y="139"/>
                  </a:lnTo>
                  <a:lnTo>
                    <a:pt x="53" y="126"/>
                  </a:lnTo>
                  <a:lnTo>
                    <a:pt x="53" y="111"/>
                  </a:lnTo>
                  <a:lnTo>
                    <a:pt x="56" y="96"/>
                  </a:lnTo>
                  <a:lnTo>
                    <a:pt x="59" y="80"/>
                  </a:lnTo>
                  <a:lnTo>
                    <a:pt x="56" y="62"/>
                  </a:lnTo>
                  <a:lnTo>
                    <a:pt x="48" y="43"/>
                  </a:lnTo>
                  <a:lnTo>
                    <a:pt x="31" y="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5817" name="Freeform 41"/>
            <p:cNvSpPr>
              <a:spLocks/>
            </p:cNvSpPr>
            <p:nvPr/>
          </p:nvSpPr>
          <p:spPr bwMode="ltGray">
            <a:xfrm rot="1584153">
              <a:off x="236" y="721"/>
              <a:ext cx="62" cy="97"/>
            </a:xfrm>
            <a:custGeom>
              <a:avLst/>
              <a:gdLst/>
              <a:ahLst/>
              <a:cxnLst>
                <a:cxn ang="0">
                  <a:pos x="31" y="0"/>
                </a:cxn>
                <a:cxn ang="0">
                  <a:pos x="20" y="38"/>
                </a:cxn>
                <a:cxn ang="0">
                  <a:pos x="15" y="62"/>
                </a:cxn>
                <a:cxn ang="0">
                  <a:pos x="11" y="79"/>
                </a:cxn>
                <a:cxn ang="0">
                  <a:pos x="0" y="94"/>
                </a:cxn>
                <a:cxn ang="0">
                  <a:pos x="12" y="88"/>
                </a:cxn>
                <a:cxn ang="0">
                  <a:pos x="23" y="80"/>
                </a:cxn>
                <a:cxn ang="0">
                  <a:pos x="32" y="69"/>
                </a:cxn>
                <a:cxn ang="0">
                  <a:pos x="40" y="57"/>
                </a:cxn>
                <a:cxn ang="0">
                  <a:pos x="45" y="44"/>
                </a:cxn>
                <a:cxn ang="0">
                  <a:pos x="46" y="30"/>
                </a:cxn>
                <a:cxn ang="0">
                  <a:pos x="42" y="15"/>
                </a:cxn>
                <a:cxn ang="0">
                  <a:pos x="31" y="0"/>
                </a:cxn>
              </a:cxnLst>
              <a:rect l="0" t="0" r="r" b="b"/>
              <a:pathLst>
                <a:path w="46" h="94">
                  <a:moveTo>
                    <a:pt x="31" y="0"/>
                  </a:moveTo>
                  <a:lnTo>
                    <a:pt x="20" y="38"/>
                  </a:lnTo>
                  <a:lnTo>
                    <a:pt x="15" y="62"/>
                  </a:lnTo>
                  <a:lnTo>
                    <a:pt x="11" y="79"/>
                  </a:lnTo>
                  <a:lnTo>
                    <a:pt x="0" y="94"/>
                  </a:lnTo>
                  <a:lnTo>
                    <a:pt x="12" y="88"/>
                  </a:lnTo>
                  <a:lnTo>
                    <a:pt x="23" y="80"/>
                  </a:lnTo>
                  <a:lnTo>
                    <a:pt x="32" y="69"/>
                  </a:lnTo>
                  <a:lnTo>
                    <a:pt x="40" y="57"/>
                  </a:lnTo>
                  <a:lnTo>
                    <a:pt x="45" y="44"/>
                  </a:lnTo>
                  <a:lnTo>
                    <a:pt x="46" y="30"/>
                  </a:lnTo>
                  <a:lnTo>
                    <a:pt x="42" y="15"/>
                  </a:lnTo>
                  <a:lnTo>
                    <a:pt x="31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5818" name="Freeform 42"/>
            <p:cNvSpPr>
              <a:spLocks/>
            </p:cNvSpPr>
            <p:nvPr/>
          </p:nvSpPr>
          <p:spPr bwMode="ltGray">
            <a:xfrm rot="1584153">
              <a:off x="585" y="466"/>
              <a:ext cx="72" cy="4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" y="1"/>
                </a:cxn>
                <a:cxn ang="0">
                  <a:pos x="6" y="3"/>
                </a:cxn>
                <a:cxn ang="0">
                  <a:pos x="13" y="8"/>
                </a:cxn>
                <a:cxn ang="0">
                  <a:pos x="21" y="12"/>
                </a:cxn>
                <a:cxn ang="0">
                  <a:pos x="29" y="15"/>
                </a:cxn>
                <a:cxn ang="0">
                  <a:pos x="38" y="17"/>
                </a:cxn>
                <a:cxn ang="0">
                  <a:pos x="46" y="18"/>
                </a:cxn>
                <a:cxn ang="0">
                  <a:pos x="54" y="16"/>
                </a:cxn>
                <a:cxn ang="0">
                  <a:pos x="53" y="25"/>
                </a:cxn>
                <a:cxn ang="0">
                  <a:pos x="50" y="33"/>
                </a:cxn>
                <a:cxn ang="0">
                  <a:pos x="44" y="38"/>
                </a:cxn>
                <a:cxn ang="0">
                  <a:pos x="37" y="40"/>
                </a:cxn>
                <a:cxn ang="0">
                  <a:pos x="28" y="39"/>
                </a:cxn>
                <a:cxn ang="0">
                  <a:pos x="19" y="32"/>
                </a:cxn>
                <a:cxn ang="0">
                  <a:pos x="10" y="20"/>
                </a:cxn>
                <a:cxn ang="0">
                  <a:pos x="0" y="0"/>
                </a:cxn>
              </a:cxnLst>
              <a:rect l="0" t="0" r="r" b="b"/>
              <a:pathLst>
                <a:path w="54" h="40">
                  <a:moveTo>
                    <a:pt x="0" y="0"/>
                  </a:moveTo>
                  <a:lnTo>
                    <a:pt x="1" y="1"/>
                  </a:lnTo>
                  <a:lnTo>
                    <a:pt x="6" y="3"/>
                  </a:lnTo>
                  <a:lnTo>
                    <a:pt x="13" y="8"/>
                  </a:lnTo>
                  <a:lnTo>
                    <a:pt x="21" y="12"/>
                  </a:lnTo>
                  <a:lnTo>
                    <a:pt x="29" y="15"/>
                  </a:lnTo>
                  <a:lnTo>
                    <a:pt x="38" y="17"/>
                  </a:lnTo>
                  <a:lnTo>
                    <a:pt x="46" y="18"/>
                  </a:lnTo>
                  <a:lnTo>
                    <a:pt x="54" y="16"/>
                  </a:lnTo>
                  <a:lnTo>
                    <a:pt x="53" y="25"/>
                  </a:lnTo>
                  <a:lnTo>
                    <a:pt x="50" y="33"/>
                  </a:lnTo>
                  <a:lnTo>
                    <a:pt x="44" y="38"/>
                  </a:lnTo>
                  <a:lnTo>
                    <a:pt x="37" y="40"/>
                  </a:lnTo>
                  <a:lnTo>
                    <a:pt x="28" y="39"/>
                  </a:lnTo>
                  <a:lnTo>
                    <a:pt x="19" y="32"/>
                  </a:lnTo>
                  <a:lnTo>
                    <a:pt x="10" y="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5819" name="Freeform 43"/>
            <p:cNvSpPr>
              <a:spLocks/>
            </p:cNvSpPr>
            <p:nvPr/>
          </p:nvSpPr>
          <p:spPr bwMode="ltGray">
            <a:xfrm>
              <a:off x="0" y="886"/>
              <a:ext cx="360" cy="650"/>
            </a:xfrm>
            <a:custGeom>
              <a:avLst/>
              <a:gdLst/>
              <a:ahLst/>
              <a:cxnLst>
                <a:cxn ang="0">
                  <a:pos x="264" y="0"/>
                </a:cxn>
                <a:cxn ang="0">
                  <a:pos x="269" y="9"/>
                </a:cxn>
                <a:cxn ang="0">
                  <a:pos x="277" y="22"/>
                </a:cxn>
                <a:cxn ang="0">
                  <a:pos x="286" y="39"/>
                </a:cxn>
                <a:cxn ang="0">
                  <a:pos x="297" y="58"/>
                </a:cxn>
                <a:cxn ang="0">
                  <a:pos x="309" y="83"/>
                </a:cxn>
                <a:cxn ang="0">
                  <a:pos x="319" y="108"/>
                </a:cxn>
                <a:cxn ang="0">
                  <a:pos x="329" y="136"/>
                </a:cxn>
                <a:cxn ang="0">
                  <a:pos x="333" y="163"/>
                </a:cxn>
                <a:cxn ang="0">
                  <a:pos x="336" y="193"/>
                </a:cxn>
                <a:cxn ang="0">
                  <a:pos x="332" y="223"/>
                </a:cxn>
                <a:cxn ang="0">
                  <a:pos x="323" y="255"/>
                </a:cxn>
                <a:cxn ang="0">
                  <a:pos x="310" y="285"/>
                </a:cxn>
                <a:cxn ang="0">
                  <a:pos x="287" y="315"/>
                </a:cxn>
                <a:cxn ang="0">
                  <a:pos x="257" y="343"/>
                </a:cxn>
                <a:cxn ang="0">
                  <a:pos x="218" y="370"/>
                </a:cxn>
                <a:cxn ang="0">
                  <a:pos x="167" y="396"/>
                </a:cxn>
                <a:cxn ang="0">
                  <a:pos x="111" y="425"/>
                </a:cxn>
                <a:cxn ang="0">
                  <a:pos x="69" y="457"/>
                </a:cxn>
                <a:cxn ang="0">
                  <a:pos x="35" y="490"/>
                </a:cxn>
                <a:cxn ang="0">
                  <a:pos x="12" y="526"/>
                </a:cxn>
                <a:cxn ang="0">
                  <a:pos x="0" y="553"/>
                </a:cxn>
                <a:cxn ang="0">
                  <a:pos x="0" y="650"/>
                </a:cxn>
                <a:cxn ang="0">
                  <a:pos x="6" y="628"/>
                </a:cxn>
                <a:cxn ang="0">
                  <a:pos x="19" y="594"/>
                </a:cxn>
                <a:cxn ang="0">
                  <a:pos x="43" y="551"/>
                </a:cxn>
                <a:cxn ang="0">
                  <a:pos x="76" y="503"/>
                </a:cxn>
                <a:cxn ang="0">
                  <a:pos x="125" y="454"/>
                </a:cxn>
                <a:cxn ang="0">
                  <a:pos x="190" y="408"/>
                </a:cxn>
                <a:cxn ang="0">
                  <a:pos x="275" y="365"/>
                </a:cxn>
                <a:cxn ang="0">
                  <a:pos x="308" y="342"/>
                </a:cxn>
                <a:cxn ang="0">
                  <a:pos x="335" y="305"/>
                </a:cxn>
                <a:cxn ang="0">
                  <a:pos x="352" y="255"/>
                </a:cxn>
                <a:cxn ang="0">
                  <a:pos x="360" y="201"/>
                </a:cxn>
                <a:cxn ang="0">
                  <a:pos x="356" y="144"/>
                </a:cxn>
                <a:cxn ang="0">
                  <a:pos x="341" y="88"/>
                </a:cxn>
                <a:cxn ang="0">
                  <a:pos x="311" y="39"/>
                </a:cxn>
                <a:cxn ang="0">
                  <a:pos x="264" y="0"/>
                </a:cxn>
              </a:cxnLst>
              <a:rect l="0" t="0" r="r" b="b"/>
              <a:pathLst>
                <a:path w="360" h="650">
                  <a:moveTo>
                    <a:pt x="264" y="0"/>
                  </a:moveTo>
                  <a:lnTo>
                    <a:pt x="269" y="9"/>
                  </a:lnTo>
                  <a:lnTo>
                    <a:pt x="277" y="22"/>
                  </a:lnTo>
                  <a:lnTo>
                    <a:pt x="286" y="39"/>
                  </a:lnTo>
                  <a:lnTo>
                    <a:pt x="297" y="58"/>
                  </a:lnTo>
                  <a:lnTo>
                    <a:pt x="309" y="83"/>
                  </a:lnTo>
                  <a:lnTo>
                    <a:pt x="319" y="108"/>
                  </a:lnTo>
                  <a:lnTo>
                    <a:pt x="329" y="136"/>
                  </a:lnTo>
                  <a:lnTo>
                    <a:pt x="333" y="163"/>
                  </a:lnTo>
                  <a:lnTo>
                    <a:pt x="336" y="193"/>
                  </a:lnTo>
                  <a:lnTo>
                    <a:pt x="332" y="223"/>
                  </a:lnTo>
                  <a:lnTo>
                    <a:pt x="323" y="255"/>
                  </a:lnTo>
                  <a:lnTo>
                    <a:pt x="310" y="285"/>
                  </a:lnTo>
                  <a:lnTo>
                    <a:pt x="287" y="315"/>
                  </a:lnTo>
                  <a:lnTo>
                    <a:pt x="257" y="343"/>
                  </a:lnTo>
                  <a:lnTo>
                    <a:pt x="218" y="370"/>
                  </a:lnTo>
                  <a:lnTo>
                    <a:pt x="167" y="396"/>
                  </a:lnTo>
                  <a:lnTo>
                    <a:pt x="111" y="425"/>
                  </a:lnTo>
                  <a:lnTo>
                    <a:pt x="69" y="457"/>
                  </a:lnTo>
                  <a:lnTo>
                    <a:pt x="35" y="490"/>
                  </a:lnTo>
                  <a:lnTo>
                    <a:pt x="12" y="526"/>
                  </a:lnTo>
                  <a:lnTo>
                    <a:pt x="0" y="553"/>
                  </a:lnTo>
                  <a:lnTo>
                    <a:pt x="0" y="650"/>
                  </a:lnTo>
                  <a:lnTo>
                    <a:pt x="6" y="628"/>
                  </a:lnTo>
                  <a:lnTo>
                    <a:pt x="19" y="594"/>
                  </a:lnTo>
                  <a:lnTo>
                    <a:pt x="43" y="551"/>
                  </a:lnTo>
                  <a:lnTo>
                    <a:pt x="76" y="503"/>
                  </a:lnTo>
                  <a:lnTo>
                    <a:pt x="125" y="454"/>
                  </a:lnTo>
                  <a:lnTo>
                    <a:pt x="190" y="408"/>
                  </a:lnTo>
                  <a:lnTo>
                    <a:pt x="275" y="365"/>
                  </a:lnTo>
                  <a:lnTo>
                    <a:pt x="308" y="342"/>
                  </a:lnTo>
                  <a:lnTo>
                    <a:pt x="335" y="305"/>
                  </a:lnTo>
                  <a:lnTo>
                    <a:pt x="352" y="255"/>
                  </a:lnTo>
                  <a:lnTo>
                    <a:pt x="360" y="201"/>
                  </a:lnTo>
                  <a:lnTo>
                    <a:pt x="356" y="144"/>
                  </a:lnTo>
                  <a:lnTo>
                    <a:pt x="341" y="88"/>
                  </a:lnTo>
                  <a:lnTo>
                    <a:pt x="311" y="39"/>
                  </a:lnTo>
                  <a:lnTo>
                    <a:pt x="264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5820" name="Freeform 44"/>
            <p:cNvSpPr>
              <a:spLocks/>
            </p:cNvSpPr>
            <p:nvPr/>
          </p:nvSpPr>
          <p:spPr bwMode="ltGray">
            <a:xfrm rot="1584153">
              <a:off x="56" y="84"/>
              <a:ext cx="804" cy="686"/>
            </a:xfrm>
            <a:custGeom>
              <a:avLst/>
              <a:gdLst/>
              <a:ahLst/>
              <a:cxnLst>
                <a:cxn ang="0">
                  <a:pos x="16" y="370"/>
                </a:cxn>
                <a:cxn ang="0">
                  <a:pos x="6" y="341"/>
                </a:cxn>
                <a:cxn ang="0">
                  <a:pos x="0" y="289"/>
                </a:cxn>
                <a:cxn ang="0">
                  <a:pos x="4" y="222"/>
                </a:cxn>
                <a:cxn ang="0">
                  <a:pos x="25" y="151"/>
                </a:cxn>
                <a:cxn ang="0">
                  <a:pos x="69" y="84"/>
                </a:cxn>
                <a:cxn ang="0">
                  <a:pos x="142" y="31"/>
                </a:cxn>
                <a:cxn ang="0">
                  <a:pos x="247" y="2"/>
                </a:cxn>
                <a:cxn ang="0">
                  <a:pos x="380" y="9"/>
                </a:cxn>
                <a:cxn ang="0">
                  <a:pos x="484" y="68"/>
                </a:cxn>
                <a:cxn ang="0">
                  <a:pos x="554" y="165"/>
                </a:cxn>
                <a:cxn ang="0">
                  <a:pos x="591" y="284"/>
                </a:cxn>
                <a:cxn ang="0">
                  <a:pos x="595" y="409"/>
                </a:cxn>
                <a:cxn ang="0">
                  <a:pos x="566" y="525"/>
                </a:cxn>
                <a:cxn ang="0">
                  <a:pos x="507" y="615"/>
                </a:cxn>
                <a:cxn ang="0">
                  <a:pos x="417" y="663"/>
                </a:cxn>
                <a:cxn ang="0">
                  <a:pos x="389" y="659"/>
                </a:cxn>
                <a:cxn ang="0">
                  <a:pos x="441" y="617"/>
                </a:cxn>
                <a:cxn ang="0">
                  <a:pos x="482" y="544"/>
                </a:cxn>
                <a:cxn ang="0">
                  <a:pos x="509" y="454"/>
                </a:cxn>
                <a:cxn ang="0">
                  <a:pos x="520" y="355"/>
                </a:cxn>
                <a:cxn ang="0">
                  <a:pos x="514" y="258"/>
                </a:cxn>
                <a:cxn ang="0">
                  <a:pos x="485" y="174"/>
                </a:cxn>
                <a:cxn ang="0">
                  <a:pos x="433" y="112"/>
                </a:cxn>
                <a:cxn ang="0">
                  <a:pos x="341" y="75"/>
                </a:cxn>
                <a:cxn ang="0">
                  <a:pos x="246" y="61"/>
                </a:cxn>
                <a:cxn ang="0">
                  <a:pos x="174" y="71"/>
                </a:cxn>
                <a:cxn ang="0">
                  <a:pos x="121" y="101"/>
                </a:cxn>
                <a:cxn ang="0">
                  <a:pos x="84" y="149"/>
                </a:cxn>
                <a:cxn ang="0">
                  <a:pos x="57" y="206"/>
                </a:cxn>
                <a:cxn ang="0">
                  <a:pos x="40" y="272"/>
                </a:cxn>
                <a:cxn ang="0">
                  <a:pos x="28" y="339"/>
                </a:cxn>
              </a:cxnLst>
              <a:rect l="0" t="0" r="r" b="b"/>
              <a:pathLst>
                <a:path w="596" h="666">
                  <a:moveTo>
                    <a:pt x="22" y="372"/>
                  </a:moveTo>
                  <a:lnTo>
                    <a:pt x="16" y="370"/>
                  </a:lnTo>
                  <a:lnTo>
                    <a:pt x="10" y="360"/>
                  </a:lnTo>
                  <a:lnTo>
                    <a:pt x="6" y="341"/>
                  </a:lnTo>
                  <a:lnTo>
                    <a:pt x="1" y="318"/>
                  </a:lnTo>
                  <a:lnTo>
                    <a:pt x="0" y="289"/>
                  </a:lnTo>
                  <a:lnTo>
                    <a:pt x="0" y="257"/>
                  </a:lnTo>
                  <a:lnTo>
                    <a:pt x="4" y="222"/>
                  </a:lnTo>
                  <a:lnTo>
                    <a:pt x="13" y="187"/>
                  </a:lnTo>
                  <a:lnTo>
                    <a:pt x="25" y="151"/>
                  </a:lnTo>
                  <a:lnTo>
                    <a:pt x="45" y="116"/>
                  </a:lnTo>
                  <a:lnTo>
                    <a:pt x="69" y="84"/>
                  </a:lnTo>
                  <a:lnTo>
                    <a:pt x="101" y="55"/>
                  </a:lnTo>
                  <a:lnTo>
                    <a:pt x="142" y="31"/>
                  </a:lnTo>
                  <a:lnTo>
                    <a:pt x="190" y="13"/>
                  </a:lnTo>
                  <a:lnTo>
                    <a:pt x="247" y="2"/>
                  </a:lnTo>
                  <a:lnTo>
                    <a:pt x="314" y="0"/>
                  </a:lnTo>
                  <a:lnTo>
                    <a:pt x="380" y="9"/>
                  </a:lnTo>
                  <a:lnTo>
                    <a:pt x="436" y="33"/>
                  </a:lnTo>
                  <a:lnTo>
                    <a:pt x="484" y="68"/>
                  </a:lnTo>
                  <a:lnTo>
                    <a:pt x="524" y="113"/>
                  </a:lnTo>
                  <a:lnTo>
                    <a:pt x="554" y="165"/>
                  </a:lnTo>
                  <a:lnTo>
                    <a:pt x="577" y="222"/>
                  </a:lnTo>
                  <a:lnTo>
                    <a:pt x="591" y="284"/>
                  </a:lnTo>
                  <a:lnTo>
                    <a:pt x="596" y="347"/>
                  </a:lnTo>
                  <a:lnTo>
                    <a:pt x="595" y="409"/>
                  </a:lnTo>
                  <a:lnTo>
                    <a:pt x="585" y="469"/>
                  </a:lnTo>
                  <a:lnTo>
                    <a:pt x="566" y="525"/>
                  </a:lnTo>
                  <a:lnTo>
                    <a:pt x="540" y="574"/>
                  </a:lnTo>
                  <a:lnTo>
                    <a:pt x="507" y="615"/>
                  </a:lnTo>
                  <a:lnTo>
                    <a:pt x="465" y="645"/>
                  </a:lnTo>
                  <a:lnTo>
                    <a:pt x="417" y="663"/>
                  </a:lnTo>
                  <a:lnTo>
                    <a:pt x="360" y="666"/>
                  </a:lnTo>
                  <a:lnTo>
                    <a:pt x="389" y="659"/>
                  </a:lnTo>
                  <a:lnTo>
                    <a:pt x="417" y="642"/>
                  </a:lnTo>
                  <a:lnTo>
                    <a:pt x="441" y="617"/>
                  </a:lnTo>
                  <a:lnTo>
                    <a:pt x="463" y="583"/>
                  </a:lnTo>
                  <a:lnTo>
                    <a:pt x="482" y="544"/>
                  </a:lnTo>
                  <a:lnTo>
                    <a:pt x="497" y="501"/>
                  </a:lnTo>
                  <a:lnTo>
                    <a:pt x="509" y="454"/>
                  </a:lnTo>
                  <a:lnTo>
                    <a:pt x="517" y="404"/>
                  </a:lnTo>
                  <a:lnTo>
                    <a:pt x="520" y="355"/>
                  </a:lnTo>
                  <a:lnTo>
                    <a:pt x="519" y="305"/>
                  </a:lnTo>
                  <a:lnTo>
                    <a:pt x="514" y="258"/>
                  </a:lnTo>
                  <a:lnTo>
                    <a:pt x="502" y="213"/>
                  </a:lnTo>
                  <a:lnTo>
                    <a:pt x="485" y="174"/>
                  </a:lnTo>
                  <a:lnTo>
                    <a:pt x="462" y="139"/>
                  </a:lnTo>
                  <a:lnTo>
                    <a:pt x="433" y="112"/>
                  </a:lnTo>
                  <a:lnTo>
                    <a:pt x="397" y="93"/>
                  </a:lnTo>
                  <a:lnTo>
                    <a:pt x="341" y="75"/>
                  </a:lnTo>
                  <a:lnTo>
                    <a:pt x="290" y="65"/>
                  </a:lnTo>
                  <a:lnTo>
                    <a:pt x="246" y="61"/>
                  </a:lnTo>
                  <a:lnTo>
                    <a:pt x="207" y="63"/>
                  </a:lnTo>
                  <a:lnTo>
                    <a:pt x="174" y="71"/>
                  </a:lnTo>
                  <a:lnTo>
                    <a:pt x="146" y="84"/>
                  </a:lnTo>
                  <a:lnTo>
                    <a:pt x="121" y="101"/>
                  </a:lnTo>
                  <a:lnTo>
                    <a:pt x="101" y="123"/>
                  </a:lnTo>
                  <a:lnTo>
                    <a:pt x="84" y="149"/>
                  </a:lnTo>
                  <a:lnTo>
                    <a:pt x="69" y="176"/>
                  </a:lnTo>
                  <a:lnTo>
                    <a:pt x="57" y="206"/>
                  </a:lnTo>
                  <a:lnTo>
                    <a:pt x="48" y="239"/>
                  </a:lnTo>
                  <a:lnTo>
                    <a:pt x="40" y="272"/>
                  </a:lnTo>
                  <a:lnTo>
                    <a:pt x="33" y="305"/>
                  </a:lnTo>
                  <a:lnTo>
                    <a:pt x="28" y="339"/>
                  </a:lnTo>
                  <a:lnTo>
                    <a:pt x="22" y="372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</p:grpSp>
      <p:sp>
        <p:nvSpPr>
          <p:cNvPr id="75821" name="Rectangle 45"/>
          <p:cNvSpPr>
            <a:spLocks noGrp="1" noChangeArrowheads="1"/>
          </p:cNvSpPr>
          <p:nvPr>
            <p:ph type="title"/>
          </p:nvPr>
        </p:nvSpPr>
        <p:spPr bwMode="auto">
          <a:xfrm>
            <a:off x="442913" y="103188"/>
            <a:ext cx="8243887" cy="1314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8" name="Rectangle 46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45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75823" name="Rectangle 4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fld id="{A01D9F8D-B437-48B8-8178-D19D23A898F3}" type="datetimeFigureOut">
              <a:rPr lang="ru-RU"/>
              <a:pPr>
                <a:defRPr/>
              </a:pPr>
              <a:t>01.10.2014</a:t>
            </a:fld>
            <a:endParaRPr lang="ru-RU"/>
          </a:p>
        </p:txBody>
      </p:sp>
      <p:sp>
        <p:nvSpPr>
          <p:cNvPr id="75824" name="Rectangle 4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5825" name="Rectangle 4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265F97BC-59F2-4725-B7CE-E542727BFB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0" r:id="rId1"/>
    <p:sldLayoutId id="2147483809" r:id="rId2"/>
    <p:sldLayoutId id="2147483808" r:id="rId3"/>
    <p:sldLayoutId id="2147483807" r:id="rId4"/>
    <p:sldLayoutId id="2147483806" r:id="rId5"/>
    <p:sldLayoutId id="2147483805" r:id="rId6"/>
    <p:sldLayoutId id="2147483804" r:id="rId7"/>
    <p:sldLayoutId id="2147483803" r:id="rId8"/>
    <p:sldLayoutId id="2147483802" r:id="rId9"/>
    <p:sldLayoutId id="2147483801" r:id="rId10"/>
    <p:sldLayoutId id="2147483800" r:id="rId11"/>
  </p:sldLayoutIdLst>
  <p:txStyles>
    <p:titleStyle>
      <a:lvl1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  <a:cs typeface="Arial" charset="0"/>
        </a:defRPr>
      </a:lvl2pPr>
      <a:lvl3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  <a:cs typeface="Arial" charset="0"/>
        </a:defRPr>
      </a:lvl3pPr>
      <a:lvl4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  <a:cs typeface="Arial" charset="0"/>
        </a:defRPr>
      </a:lvl4pPr>
      <a:lvl5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  <a:cs typeface="Arial" charset="0"/>
        </a:defRPr>
      </a:lvl5pPr>
      <a:lvl6pPr marL="457200"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  <a:cs typeface="Arial" charset="0"/>
        </a:defRPr>
      </a:lvl6pPr>
      <a:lvl7pPr marL="914400"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  <a:cs typeface="Arial" charset="0"/>
        </a:defRPr>
      </a:lvl7pPr>
      <a:lvl8pPr marL="1371600"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  <a:cs typeface="Arial" charset="0"/>
        </a:defRPr>
      </a:lvl8pPr>
      <a:lvl9pPr marL="1828800"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wm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w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313" name="Group 26"/>
          <p:cNvGrpSpPr>
            <a:grpSpLocks/>
          </p:cNvGrpSpPr>
          <p:nvPr/>
        </p:nvGrpSpPr>
        <p:grpSpPr bwMode="auto">
          <a:xfrm>
            <a:off x="-36513" y="3573463"/>
            <a:ext cx="9217026" cy="1584325"/>
            <a:chOff x="0" y="2523"/>
            <a:chExt cx="5965" cy="998"/>
          </a:xfrm>
        </p:grpSpPr>
        <p:sp>
          <p:nvSpPr>
            <p:cNvPr id="13328" name="Rectangle 20"/>
            <p:cNvSpPr>
              <a:spLocks noChangeArrowheads="1"/>
            </p:cNvSpPr>
            <p:nvPr/>
          </p:nvSpPr>
          <p:spPr bwMode="auto">
            <a:xfrm>
              <a:off x="0" y="2523"/>
              <a:ext cx="998" cy="99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3329" name="Rectangle 21"/>
            <p:cNvSpPr>
              <a:spLocks noChangeArrowheads="1"/>
            </p:cNvSpPr>
            <p:nvPr/>
          </p:nvSpPr>
          <p:spPr bwMode="auto">
            <a:xfrm>
              <a:off x="975" y="2523"/>
              <a:ext cx="998" cy="99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3330" name="Rectangle 22"/>
            <p:cNvSpPr>
              <a:spLocks noChangeArrowheads="1"/>
            </p:cNvSpPr>
            <p:nvPr/>
          </p:nvSpPr>
          <p:spPr bwMode="auto">
            <a:xfrm>
              <a:off x="1973" y="2523"/>
              <a:ext cx="998" cy="99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3331" name="Rectangle 23"/>
            <p:cNvSpPr>
              <a:spLocks noChangeArrowheads="1"/>
            </p:cNvSpPr>
            <p:nvPr/>
          </p:nvSpPr>
          <p:spPr bwMode="auto">
            <a:xfrm>
              <a:off x="2971" y="2523"/>
              <a:ext cx="998" cy="99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3332" name="Rectangle 24"/>
            <p:cNvSpPr>
              <a:spLocks noChangeArrowheads="1"/>
            </p:cNvSpPr>
            <p:nvPr/>
          </p:nvSpPr>
          <p:spPr bwMode="auto">
            <a:xfrm>
              <a:off x="3969" y="2523"/>
              <a:ext cx="998" cy="99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3333" name="Rectangle 25"/>
            <p:cNvSpPr>
              <a:spLocks noChangeArrowheads="1"/>
            </p:cNvSpPr>
            <p:nvPr/>
          </p:nvSpPr>
          <p:spPr bwMode="auto">
            <a:xfrm>
              <a:off x="4967" y="2523"/>
              <a:ext cx="998" cy="99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</p:grpSp>
      <p:grpSp>
        <p:nvGrpSpPr>
          <p:cNvPr id="13314" name="Group 27"/>
          <p:cNvGrpSpPr>
            <a:grpSpLocks/>
          </p:cNvGrpSpPr>
          <p:nvPr/>
        </p:nvGrpSpPr>
        <p:grpSpPr bwMode="auto">
          <a:xfrm>
            <a:off x="-36513" y="1989138"/>
            <a:ext cx="9217026" cy="1584325"/>
            <a:chOff x="0" y="2523"/>
            <a:chExt cx="5965" cy="998"/>
          </a:xfrm>
        </p:grpSpPr>
        <p:sp>
          <p:nvSpPr>
            <p:cNvPr id="13322" name="Rectangle 28"/>
            <p:cNvSpPr>
              <a:spLocks noChangeArrowheads="1"/>
            </p:cNvSpPr>
            <p:nvPr/>
          </p:nvSpPr>
          <p:spPr bwMode="auto">
            <a:xfrm>
              <a:off x="0" y="2523"/>
              <a:ext cx="998" cy="99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3323" name="Rectangle 29"/>
            <p:cNvSpPr>
              <a:spLocks noChangeArrowheads="1"/>
            </p:cNvSpPr>
            <p:nvPr/>
          </p:nvSpPr>
          <p:spPr bwMode="auto">
            <a:xfrm>
              <a:off x="975" y="2523"/>
              <a:ext cx="998" cy="99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3324" name="Rectangle 30"/>
            <p:cNvSpPr>
              <a:spLocks noChangeArrowheads="1"/>
            </p:cNvSpPr>
            <p:nvPr/>
          </p:nvSpPr>
          <p:spPr bwMode="auto">
            <a:xfrm>
              <a:off x="1973" y="2523"/>
              <a:ext cx="998" cy="99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3325" name="Rectangle 31"/>
            <p:cNvSpPr>
              <a:spLocks noChangeArrowheads="1"/>
            </p:cNvSpPr>
            <p:nvPr/>
          </p:nvSpPr>
          <p:spPr bwMode="auto">
            <a:xfrm>
              <a:off x="2971" y="2523"/>
              <a:ext cx="998" cy="99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3326" name="Rectangle 32"/>
            <p:cNvSpPr>
              <a:spLocks noChangeArrowheads="1"/>
            </p:cNvSpPr>
            <p:nvPr/>
          </p:nvSpPr>
          <p:spPr bwMode="auto">
            <a:xfrm>
              <a:off x="3969" y="2523"/>
              <a:ext cx="998" cy="99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3327" name="Rectangle 33"/>
            <p:cNvSpPr>
              <a:spLocks noChangeArrowheads="1"/>
            </p:cNvSpPr>
            <p:nvPr/>
          </p:nvSpPr>
          <p:spPr bwMode="auto">
            <a:xfrm>
              <a:off x="4967" y="2523"/>
              <a:ext cx="998" cy="99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15395" name="Text Box 35"/>
          <p:cNvSpPr txBox="1">
            <a:spLocks noChangeArrowheads="1"/>
          </p:cNvSpPr>
          <p:nvPr/>
        </p:nvSpPr>
        <p:spPr bwMode="auto">
          <a:xfrm>
            <a:off x="0" y="3716338"/>
            <a:ext cx="1331913" cy="1189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7200"/>
              <a:t> Д</a:t>
            </a:r>
          </a:p>
        </p:txBody>
      </p:sp>
      <p:sp>
        <p:nvSpPr>
          <p:cNvPr id="13316" name="Text Box 36"/>
          <p:cNvSpPr txBox="1">
            <a:spLocks noChangeArrowheads="1"/>
          </p:cNvSpPr>
          <p:nvPr/>
        </p:nvSpPr>
        <p:spPr bwMode="auto">
          <a:xfrm>
            <a:off x="323850" y="2060575"/>
            <a:ext cx="8604250" cy="1189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7200"/>
              <a:t>5  17 20   8   2  1</a:t>
            </a:r>
          </a:p>
        </p:txBody>
      </p:sp>
      <p:sp>
        <p:nvSpPr>
          <p:cNvPr id="15397" name="Text Box 37"/>
          <p:cNvSpPr txBox="1">
            <a:spLocks noChangeArrowheads="1"/>
          </p:cNvSpPr>
          <p:nvPr/>
        </p:nvSpPr>
        <p:spPr bwMode="auto">
          <a:xfrm>
            <a:off x="1547813" y="3716338"/>
            <a:ext cx="1295400" cy="1189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7200"/>
              <a:t> Р </a:t>
            </a:r>
          </a:p>
        </p:txBody>
      </p:sp>
      <p:sp>
        <p:nvSpPr>
          <p:cNvPr id="15398" name="Text Box 38"/>
          <p:cNvSpPr txBox="1">
            <a:spLocks noChangeArrowheads="1"/>
          </p:cNvSpPr>
          <p:nvPr/>
        </p:nvSpPr>
        <p:spPr bwMode="auto">
          <a:xfrm>
            <a:off x="3132138" y="3644900"/>
            <a:ext cx="1295400" cy="1189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7200"/>
              <a:t> У </a:t>
            </a:r>
          </a:p>
        </p:txBody>
      </p:sp>
      <p:sp>
        <p:nvSpPr>
          <p:cNvPr id="15400" name="Text Box 40"/>
          <p:cNvSpPr txBox="1">
            <a:spLocks noChangeArrowheads="1"/>
          </p:cNvSpPr>
          <p:nvPr/>
        </p:nvSpPr>
        <p:spPr bwMode="auto">
          <a:xfrm>
            <a:off x="4787900" y="3716338"/>
            <a:ext cx="1152525" cy="1189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7200"/>
              <a:t>Ж </a:t>
            </a:r>
          </a:p>
        </p:txBody>
      </p:sp>
      <p:sp>
        <p:nvSpPr>
          <p:cNvPr id="15401" name="Text Box 41"/>
          <p:cNvSpPr txBox="1">
            <a:spLocks noChangeArrowheads="1"/>
          </p:cNvSpPr>
          <p:nvPr/>
        </p:nvSpPr>
        <p:spPr bwMode="auto">
          <a:xfrm>
            <a:off x="6227763" y="3716338"/>
            <a:ext cx="1296987" cy="1189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7200"/>
              <a:t>Б </a:t>
            </a:r>
          </a:p>
        </p:txBody>
      </p:sp>
      <p:sp>
        <p:nvSpPr>
          <p:cNvPr id="15402" name="Text Box 42"/>
          <p:cNvSpPr txBox="1">
            <a:spLocks noChangeArrowheads="1"/>
          </p:cNvSpPr>
          <p:nvPr/>
        </p:nvSpPr>
        <p:spPr bwMode="auto">
          <a:xfrm>
            <a:off x="7812088" y="3789363"/>
            <a:ext cx="1152525" cy="1189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7200"/>
              <a:t>А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3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53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53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53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54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54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54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54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54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54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6" name="Oval 8"/>
          <p:cNvSpPr>
            <a:spLocks noChangeArrowheads="1"/>
          </p:cNvSpPr>
          <p:nvPr/>
        </p:nvSpPr>
        <p:spPr bwMode="auto">
          <a:xfrm rot="1824592">
            <a:off x="4643438" y="3789363"/>
            <a:ext cx="2663825" cy="863600"/>
          </a:xfrm>
          <a:prstGeom prst="ellipse">
            <a:avLst/>
          </a:prstGeom>
          <a:solidFill>
            <a:srgbClr val="0000FF">
              <a:alpha val="94901"/>
            </a:srgb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3600">
                <a:solidFill>
                  <a:srgbClr val="000000"/>
                </a:solidFill>
              </a:rPr>
              <a:t>Веселый</a:t>
            </a:r>
            <a:r>
              <a:rPr lang="ru-RU"/>
              <a:t> </a:t>
            </a:r>
            <a:endParaRPr lang="ru-RU" sz="3200">
              <a:solidFill>
                <a:srgbClr val="000000"/>
              </a:solidFill>
            </a:endParaRPr>
          </a:p>
        </p:txBody>
      </p:sp>
      <p:sp>
        <p:nvSpPr>
          <p:cNvPr id="83973" name="Oval 5"/>
          <p:cNvSpPr>
            <a:spLocks noChangeArrowheads="1"/>
          </p:cNvSpPr>
          <p:nvPr/>
        </p:nvSpPr>
        <p:spPr bwMode="auto">
          <a:xfrm rot="-532450">
            <a:off x="4932363" y="2492375"/>
            <a:ext cx="2663825" cy="863600"/>
          </a:xfrm>
          <a:prstGeom prst="ellipse">
            <a:avLst/>
          </a:prstGeom>
          <a:solidFill>
            <a:srgbClr val="FFFF00">
              <a:alpha val="94901"/>
            </a:srgb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3200">
                <a:solidFill>
                  <a:srgbClr val="000000"/>
                </a:solidFill>
              </a:rPr>
              <a:t>Щедрый </a:t>
            </a:r>
          </a:p>
        </p:txBody>
      </p:sp>
      <p:sp>
        <p:nvSpPr>
          <p:cNvPr id="83974" name="Oval 6"/>
          <p:cNvSpPr>
            <a:spLocks noChangeArrowheads="1"/>
          </p:cNvSpPr>
          <p:nvPr/>
        </p:nvSpPr>
        <p:spPr bwMode="auto">
          <a:xfrm rot="-2803306">
            <a:off x="4176712" y="1304926"/>
            <a:ext cx="2663825" cy="863600"/>
          </a:xfrm>
          <a:prstGeom prst="ellipse">
            <a:avLst/>
          </a:prstGeom>
          <a:solidFill>
            <a:srgbClr val="FF0000">
              <a:alpha val="94901"/>
            </a:srgb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800">
                <a:solidFill>
                  <a:srgbClr val="000000"/>
                </a:solidFill>
              </a:rPr>
              <a:t>Добрый</a:t>
            </a:r>
            <a:r>
              <a:rPr lang="ru-RU"/>
              <a:t> </a:t>
            </a:r>
          </a:p>
        </p:txBody>
      </p:sp>
      <p:sp>
        <p:nvSpPr>
          <p:cNvPr id="83975" name="Oval 7"/>
          <p:cNvSpPr>
            <a:spLocks noChangeArrowheads="1"/>
          </p:cNvSpPr>
          <p:nvPr/>
        </p:nvSpPr>
        <p:spPr bwMode="auto">
          <a:xfrm rot="-4821910">
            <a:off x="3024187" y="4383088"/>
            <a:ext cx="2663825" cy="863600"/>
          </a:xfrm>
          <a:prstGeom prst="ellipse">
            <a:avLst/>
          </a:prstGeom>
          <a:solidFill>
            <a:srgbClr val="00FF00">
              <a:alpha val="94901"/>
            </a:srgb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3600">
                <a:solidFill>
                  <a:srgbClr val="000000"/>
                </a:solidFill>
              </a:rPr>
              <a:t>Смелый </a:t>
            </a:r>
          </a:p>
        </p:txBody>
      </p:sp>
      <p:sp>
        <p:nvSpPr>
          <p:cNvPr id="83977" name="Oval 9"/>
          <p:cNvSpPr>
            <a:spLocks noChangeArrowheads="1"/>
          </p:cNvSpPr>
          <p:nvPr/>
        </p:nvSpPr>
        <p:spPr bwMode="auto">
          <a:xfrm rot="-1733751">
            <a:off x="1692275" y="3789363"/>
            <a:ext cx="2663825" cy="863600"/>
          </a:xfrm>
          <a:prstGeom prst="ellipse">
            <a:avLst/>
          </a:prstGeom>
          <a:solidFill>
            <a:srgbClr val="FF6600">
              <a:alpha val="94901"/>
            </a:srgb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800">
                <a:solidFill>
                  <a:srgbClr val="000000"/>
                </a:solidFill>
              </a:rPr>
              <a:t>Честный </a:t>
            </a:r>
          </a:p>
        </p:txBody>
      </p:sp>
      <p:sp>
        <p:nvSpPr>
          <p:cNvPr id="83978" name="Oval 10"/>
          <p:cNvSpPr>
            <a:spLocks noChangeArrowheads="1"/>
          </p:cNvSpPr>
          <p:nvPr/>
        </p:nvSpPr>
        <p:spPr bwMode="auto">
          <a:xfrm rot="627995">
            <a:off x="1403350" y="2349500"/>
            <a:ext cx="2663825" cy="863600"/>
          </a:xfrm>
          <a:prstGeom prst="ellipse">
            <a:avLst/>
          </a:prstGeom>
          <a:solidFill>
            <a:srgbClr val="800080">
              <a:alpha val="94901"/>
            </a:srgb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3200">
                <a:solidFill>
                  <a:srgbClr val="000000"/>
                </a:solidFill>
              </a:rPr>
              <a:t>Верный</a:t>
            </a:r>
            <a:r>
              <a:rPr lang="ru-RU"/>
              <a:t> </a:t>
            </a:r>
          </a:p>
        </p:txBody>
      </p:sp>
      <p:sp>
        <p:nvSpPr>
          <p:cNvPr id="83979" name="Oval 11"/>
          <p:cNvSpPr>
            <a:spLocks noChangeArrowheads="1"/>
          </p:cNvSpPr>
          <p:nvPr/>
        </p:nvSpPr>
        <p:spPr bwMode="auto">
          <a:xfrm rot="3286567">
            <a:off x="2303462" y="1233488"/>
            <a:ext cx="2663825" cy="863600"/>
          </a:xfrm>
          <a:prstGeom prst="ellipse">
            <a:avLst/>
          </a:prstGeom>
          <a:solidFill>
            <a:srgbClr val="FF00FF">
              <a:alpha val="94901"/>
            </a:srgb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400">
                <a:solidFill>
                  <a:srgbClr val="000000"/>
                </a:solidFill>
              </a:rPr>
              <a:t>Отзывчивый </a:t>
            </a:r>
          </a:p>
        </p:txBody>
      </p:sp>
      <p:sp>
        <p:nvSpPr>
          <p:cNvPr id="22536" name="Oval 4"/>
          <p:cNvSpPr>
            <a:spLocks noChangeArrowheads="1"/>
          </p:cNvSpPr>
          <p:nvPr/>
        </p:nvSpPr>
        <p:spPr bwMode="auto">
          <a:xfrm>
            <a:off x="3779838" y="2420938"/>
            <a:ext cx="1511300" cy="1511300"/>
          </a:xfrm>
          <a:prstGeom prst="ellipse">
            <a:avLst/>
          </a:prstGeom>
          <a:solidFill>
            <a:srgbClr val="FF99CC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8397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8397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839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839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839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8397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839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839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8397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8397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839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839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8397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8397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839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839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8397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2000" fill="hold"/>
                                        <p:tgtEl>
                                          <p:spTgt spid="8397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2000" fill="hold"/>
                                        <p:tgtEl>
                                          <p:spTgt spid="839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2000" fill="hold"/>
                                        <p:tgtEl>
                                          <p:spTgt spid="839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8397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2000" fill="hold"/>
                                        <p:tgtEl>
                                          <p:spTgt spid="8397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2000" fill="hold"/>
                                        <p:tgtEl>
                                          <p:spTgt spid="839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2000" fill="hold"/>
                                        <p:tgtEl>
                                          <p:spTgt spid="839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2000"/>
                                        <p:tgtEl>
                                          <p:spTgt spid="8397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2000" fill="hold"/>
                                        <p:tgtEl>
                                          <p:spTgt spid="8397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2000" fill="hold"/>
                                        <p:tgtEl>
                                          <p:spTgt spid="839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2000" fill="hold"/>
                                        <p:tgtEl>
                                          <p:spTgt spid="839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3976" grpId="0" animBg="1"/>
      <p:bldP spid="83973" grpId="0" animBg="1"/>
      <p:bldP spid="83974" grpId="0" animBg="1"/>
      <p:bldP spid="83975" grpId="0" animBg="1"/>
      <p:bldP spid="83977" grpId="0" animBg="1"/>
      <p:bldP spid="83978" grpId="0" animBg="1"/>
      <p:bldP spid="83979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0113" y="1844675"/>
            <a:ext cx="8229600" cy="4456113"/>
          </a:xfrm>
        </p:spPr>
        <p:txBody>
          <a:bodyPr/>
          <a:lstStyle/>
          <a:p>
            <a:pPr eaLnBrk="1" hangingPunct="1"/>
            <a:r>
              <a:rPr lang="ru-RU" smtClean="0"/>
              <a:t>Уступать.</a:t>
            </a:r>
          </a:p>
          <a:p>
            <a:pPr eaLnBrk="1" hangingPunct="1"/>
            <a:r>
              <a:rPr lang="ru-RU" smtClean="0"/>
              <a:t>Не бояться просить прощения, если обидел друга.</a:t>
            </a:r>
          </a:p>
          <a:p>
            <a:pPr eaLnBrk="1" hangingPunct="1"/>
            <a:r>
              <a:rPr lang="ru-RU" smtClean="0"/>
              <a:t>Не грубить. Не злиться.</a:t>
            </a:r>
          </a:p>
          <a:p>
            <a:pPr eaLnBrk="1" hangingPunct="1"/>
            <a:r>
              <a:rPr lang="ru-RU" smtClean="0"/>
              <a:t>Не жадничать.</a:t>
            </a:r>
          </a:p>
          <a:p>
            <a:pPr eaLnBrk="1" hangingPunct="1"/>
            <a:r>
              <a:rPr lang="ru-RU" smtClean="0"/>
              <a:t>Помогать другу.</a:t>
            </a:r>
          </a:p>
          <a:p>
            <a:pPr eaLnBrk="1" hangingPunct="1"/>
            <a:r>
              <a:rPr lang="ru-RU" smtClean="0"/>
              <a:t>Быть честным.</a:t>
            </a:r>
          </a:p>
        </p:txBody>
      </p:sp>
      <p:sp>
        <p:nvSpPr>
          <p:cNvPr id="23554" name="WordArt 4"/>
          <p:cNvSpPr>
            <a:spLocks noChangeArrowheads="1" noChangeShapeType="1" noTextEdit="1"/>
          </p:cNvSpPr>
          <p:nvPr/>
        </p:nvSpPr>
        <p:spPr bwMode="auto">
          <a:xfrm>
            <a:off x="1692275" y="476250"/>
            <a:ext cx="5976938" cy="10080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Правила дружбы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50825" y="1052513"/>
            <a:ext cx="8280400" cy="5113337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endParaRPr lang="ru-RU" sz="2600" smtClean="0"/>
          </a:p>
          <a:p>
            <a:pPr eaLnBrk="1" hangingPunct="1">
              <a:buFont typeface="Wingdings" pitchFamily="2" charset="2"/>
              <a:buNone/>
            </a:pPr>
            <a:r>
              <a:rPr lang="ru-RU" sz="2400" b="1" smtClean="0"/>
              <a:t>1. Один за всех и все за одного.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sz="2400" b="1" smtClean="0"/>
              <a:t>2. Уважайте друг друга и помогайте друг другу.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sz="2400" b="1" smtClean="0"/>
              <a:t>3. Радуйтесь вместе с друзьями.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sz="2400" b="1" smtClean="0"/>
              <a:t>4. Не обижайте друзей и всех, кто вас окружает.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sz="2400" b="1" smtClean="0"/>
              <a:t>5. Не оставляйте друзей в беде, не подводите их, не предавайте, не обманывайте, не нарушайте своих обещаний.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sz="2400" b="1" smtClean="0"/>
              <a:t>6. Берегите друзей, ведь друга потерять 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sz="2400" b="1" smtClean="0"/>
              <a:t>легко. Старый друг лучше новых двух.</a:t>
            </a:r>
          </a:p>
          <a:p>
            <a:pPr eaLnBrk="1" hangingPunct="1">
              <a:buFont typeface="Wingdings" pitchFamily="2" charset="2"/>
              <a:buNone/>
            </a:pPr>
            <a:endParaRPr lang="ru-RU" sz="2400" smtClean="0"/>
          </a:p>
        </p:txBody>
      </p:sp>
      <p:sp>
        <p:nvSpPr>
          <p:cNvPr id="24578" name="WordArt 4"/>
          <p:cNvSpPr>
            <a:spLocks noChangeArrowheads="1" noChangeShapeType="1" noTextEdit="1"/>
          </p:cNvSpPr>
          <p:nvPr/>
        </p:nvSpPr>
        <p:spPr bwMode="auto">
          <a:xfrm>
            <a:off x="1835150" y="476250"/>
            <a:ext cx="5473700" cy="7207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b="1" i="1" kern="10">
                <a:ln w="9525">
                  <a:noFill/>
                  <a:round/>
                  <a:headEnd/>
                  <a:tailEnd/>
                </a:ln>
                <a:solidFill>
                  <a:srgbClr val="0070C0"/>
                </a:soli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Impact"/>
              </a:rPr>
              <a:t>Основные законы дружбы: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1" name="Picture 5" descr="240289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H:\кАРТИНКИ\Картинки из интернета\Рисунок7.gif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79388" y="4216400"/>
            <a:ext cx="2590800" cy="2190750"/>
          </a:xfrm>
        </p:spPr>
      </p:pic>
      <p:pic>
        <p:nvPicPr>
          <p:cNvPr id="14339" name="Рисунок 4" descr="F:\CLIPART6\J0297555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156325" y="4156075"/>
            <a:ext cx="2503488" cy="2447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0" name="Рисунок 7" descr="F:\CLIPART8\J0343401.WM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635375" y="2492375"/>
            <a:ext cx="2190750" cy="200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2" name="WordArt 6"/>
          <p:cNvSpPr>
            <a:spLocks noChangeArrowheads="1" noChangeShapeType="1" noTextEdit="1"/>
          </p:cNvSpPr>
          <p:nvPr/>
        </p:nvSpPr>
        <p:spPr bwMode="auto">
          <a:xfrm>
            <a:off x="755650" y="476250"/>
            <a:ext cx="7777163" cy="13684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Arial"/>
                <a:cs typeface="Arial"/>
              </a:rPr>
              <a:t>Дружба- это чудо!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454400" y="0"/>
            <a:ext cx="5689600" cy="1441450"/>
          </a:xfrm>
        </p:spPr>
        <p:txBody>
          <a:bodyPr anchor="ctr">
            <a:normAutofit fontScale="90000"/>
          </a:bodyPr>
          <a:lstStyle/>
          <a:p>
            <a:pPr algn="l" eaLnBrk="1" fontAlgn="auto" hangingPunct="1">
              <a:lnSpc>
                <a:spcPct val="100000"/>
              </a:lnSpc>
              <a:spcAft>
                <a:spcPts val="0"/>
              </a:spcAft>
              <a:defRPr/>
            </a:pPr>
            <a:r>
              <a:rPr lang="ru-RU" sz="4000" b="1" i="1" kern="1200" cap="all" dirty="0">
                <a:solidFill>
                  <a:srgbClr val="663300"/>
                </a:solidFill>
                <a:effectLst>
                  <a:reflection blurRad="12700" stA="48000" endA="300" endPos="55000" dir="5400000" sy="-90000" algn="bl" rotWithShape="0"/>
                </a:effectLst>
              </a:rPr>
              <a:t/>
            </a:r>
            <a:br>
              <a:rPr lang="ru-RU" sz="4000" b="1" i="1" kern="1200" cap="all" dirty="0">
                <a:solidFill>
                  <a:srgbClr val="663300"/>
                </a:solidFill>
                <a:effectLst>
                  <a:reflection blurRad="12700" stA="48000" endA="300" endPos="55000" dir="5400000" sy="-90000" algn="bl" rotWithShape="0"/>
                </a:effectLst>
              </a:rPr>
            </a:br>
            <a:endParaRPr lang="ru-RU" sz="6600" b="1" i="1" kern="1200" cap="all" dirty="0">
              <a:solidFill>
                <a:srgbClr val="663300"/>
              </a:solidFill>
              <a:effectLst>
                <a:reflection blurRad="12700" stA="48000" endA="300" endPos="55000" dir="5400000" sy="-90000" algn="bl" rotWithShape="0"/>
              </a:effectLst>
            </a:endParaRPr>
          </a:p>
        </p:txBody>
      </p:sp>
      <p:sp>
        <p:nvSpPr>
          <p:cNvPr id="15362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995738" y="549275"/>
            <a:ext cx="4679950" cy="4386263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ru-RU" sz="3600" b="1" smtClean="0">
                <a:solidFill>
                  <a:srgbClr val="CC3300"/>
                </a:solidFill>
                <a:latin typeface="Garamond" pitchFamily="18" charset="0"/>
              </a:rPr>
              <a:t>– </a:t>
            </a:r>
            <a:r>
              <a:rPr lang="ru-RU" b="1" smtClean="0">
                <a:solidFill>
                  <a:srgbClr val="0070C0"/>
                </a:solidFill>
                <a:latin typeface="Garamond" pitchFamily="18" charset="0"/>
              </a:rPr>
              <a:t>близкие отношения основанные на взаимном доверии,    привязанности, общности интересов.</a:t>
            </a:r>
          </a:p>
        </p:txBody>
      </p:sp>
      <p:pic>
        <p:nvPicPr>
          <p:cNvPr id="15363" name="Picture 3" descr="C:\Documents and Settings\Администратор\Рабочий стол\Анимации\анимашки\KIDS\AN138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flipH="1">
            <a:off x="1331913" y="3716338"/>
            <a:ext cx="2824162" cy="2566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4" name="WordArt 7"/>
          <p:cNvSpPr>
            <a:spLocks noChangeArrowheads="1" noChangeShapeType="1" noTextEdit="1"/>
          </p:cNvSpPr>
          <p:nvPr/>
        </p:nvSpPr>
        <p:spPr bwMode="auto">
          <a:xfrm>
            <a:off x="250825" y="333375"/>
            <a:ext cx="3600450" cy="12239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i="1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Дружба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z="5400"/>
              <a:t>«Улыбка»</a:t>
            </a:r>
          </a:p>
        </p:txBody>
      </p:sp>
      <p:pic>
        <p:nvPicPr>
          <p:cNvPr id="16386" name="Рисунок 3" descr="25c0_26_jpg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427538" y="2565400"/>
            <a:ext cx="4459287" cy="3343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87" name="Рисунок 4" descr="1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95288" y="1773238"/>
            <a:ext cx="4111625" cy="3068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76225" y="1628775"/>
            <a:ext cx="8867775" cy="4456113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ru-RU" sz="3600" i="1" smtClean="0"/>
              <a:t>Дружба - главное чудо всегда,</a:t>
            </a:r>
          </a:p>
          <a:p>
            <a:pPr eaLnBrk="1" hangingPunct="1">
              <a:buFontTx/>
              <a:buNone/>
            </a:pPr>
            <a:r>
              <a:rPr lang="ru-RU" sz="3600" i="1" smtClean="0"/>
              <a:t>Сто открытий для всех настоящее,</a:t>
            </a:r>
          </a:p>
          <a:p>
            <a:pPr eaLnBrk="1" hangingPunct="1">
              <a:buFontTx/>
              <a:buNone/>
            </a:pPr>
            <a:r>
              <a:rPr lang="ru-RU" sz="3600" i="1" smtClean="0"/>
              <a:t>И любая беда - не беда,</a:t>
            </a:r>
          </a:p>
          <a:p>
            <a:pPr eaLnBrk="1" hangingPunct="1">
              <a:buFontTx/>
              <a:buNone/>
            </a:pPr>
            <a:r>
              <a:rPr lang="ru-RU" sz="3600" i="1" smtClean="0"/>
              <a:t>Если рядом друзья настоящие.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9"/>
          <p:cNvSpPr>
            <a:spLocks noChangeArrowheads="1"/>
          </p:cNvSpPr>
          <p:nvPr/>
        </p:nvSpPr>
        <p:spPr bwMode="auto">
          <a:xfrm>
            <a:off x="468313" y="0"/>
            <a:ext cx="8351837" cy="6556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 b="1">
                <a:latin typeface="Times New Roman" pitchFamily="18" charset="0"/>
                <a:cs typeface="Times New Roman" pitchFamily="18" charset="0"/>
              </a:rPr>
              <a:t>Настоящий друг –  это тот, кто никогда не обманывает своего друга.</a:t>
            </a:r>
          </a:p>
          <a:p>
            <a:endParaRPr lang="ru-RU" sz="2800" b="1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b="1">
                <a:latin typeface="Times New Roman" pitchFamily="18" charset="0"/>
                <a:cs typeface="Times New Roman" pitchFamily="18" charset="0"/>
              </a:rPr>
              <a:t> Настоящий друг – это тот, кто не пожалеет поделиться  со своим другом всем, что сам имеет.</a:t>
            </a:r>
          </a:p>
          <a:p>
            <a:endParaRPr lang="ru-RU" sz="2800" b="1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b="1">
                <a:latin typeface="Times New Roman" pitchFamily="18" charset="0"/>
                <a:cs typeface="Times New Roman" pitchFamily="18" charset="0"/>
              </a:rPr>
              <a:t>Настоящий друг – это тот, кто не станет смеяться над бедой или неудачей своего друга.</a:t>
            </a:r>
          </a:p>
          <a:p>
            <a:endParaRPr lang="ru-RU" sz="2800" b="1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b="1">
                <a:latin typeface="Times New Roman" pitchFamily="18" charset="0"/>
                <a:cs typeface="Times New Roman" pitchFamily="18" charset="0"/>
              </a:rPr>
              <a:t>Настоящий друг – это тот, с кем всегда интересно и никогда не скучно.</a:t>
            </a:r>
          </a:p>
          <a:p>
            <a:endParaRPr lang="ru-RU" sz="2800" b="1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b="1">
                <a:latin typeface="Times New Roman" pitchFamily="18" charset="0"/>
                <a:cs typeface="Times New Roman" pitchFamily="18" charset="0"/>
              </a:rPr>
              <a:t>Настоящий друг – это тот, кто постарается защитить от обидчика.</a:t>
            </a:r>
            <a:r>
              <a:rPr lang="ru-RU" sz="280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endParaRPr lang="ru-RU" sz="280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8434" name="Рисунок 3" descr="F:\CLIPART8\J0343395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705725" y="4941888"/>
            <a:ext cx="1438275" cy="178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2852738"/>
            <a:ext cx="8686800" cy="10795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ru-RU" sz="5400" smtClean="0"/>
              <a:t>«Друг познается в беде» </a:t>
            </a:r>
          </a:p>
        </p:txBody>
      </p:sp>
      <p:pic>
        <p:nvPicPr>
          <p:cNvPr id="19458" name="Рисунок 4" descr="F:\CLIPART8\J0343363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219700" y="4292600"/>
            <a:ext cx="2519363" cy="2097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59" name="Рисунок 3" descr="F:\CLIPART8\J0343395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804025" y="404813"/>
            <a:ext cx="1903413" cy="2357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1" name="Рисунок 4" descr="F:\CLIPART8\J0343363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00113" y="404813"/>
            <a:ext cx="2071687" cy="172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82" name="Рисунок 5" descr="F:\CLIPART8\J0343361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59113" y="4572000"/>
            <a:ext cx="2643187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83" name="Рисунок 7" descr="F:\CLIPART8\J0343397.WM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300788" y="260350"/>
            <a:ext cx="2071687" cy="200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84" name="WordArt 8"/>
          <p:cNvSpPr>
            <a:spLocks noChangeArrowheads="1" noChangeShapeType="1" noTextEdit="1"/>
          </p:cNvSpPr>
          <p:nvPr/>
        </p:nvSpPr>
        <p:spPr bwMode="auto">
          <a:xfrm>
            <a:off x="0" y="2852738"/>
            <a:ext cx="8964613" cy="122396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solidFill>
                  <a:srgbClr val="0070C0"/>
                </a:soli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Какие пословицы о дружбе вы знаете?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Grp="1" noChangeArrowheads="1"/>
          </p:cNvSpPr>
          <p:nvPr>
            <p:ph type="title"/>
          </p:nvPr>
        </p:nvSpPr>
        <p:spPr>
          <a:xfrm>
            <a:off x="442913" y="103188"/>
            <a:ext cx="8243887" cy="733425"/>
          </a:xfrm>
        </p:spPr>
        <p:txBody>
          <a:bodyPr/>
          <a:lstStyle/>
          <a:p>
            <a:pPr eaLnBrk="1" hangingPunct="1">
              <a:defRPr/>
            </a:pPr>
            <a:r>
              <a:rPr lang="ru-RU"/>
              <a:t>Закончи пословицу</a:t>
            </a:r>
          </a:p>
        </p:txBody>
      </p:sp>
      <p:sp>
        <p:nvSpPr>
          <p:cNvPr id="21506" name="Text Box 12"/>
          <p:cNvSpPr txBox="1">
            <a:spLocks noChangeArrowheads="1"/>
          </p:cNvSpPr>
          <p:nvPr/>
        </p:nvSpPr>
        <p:spPr bwMode="auto">
          <a:xfrm>
            <a:off x="0" y="908050"/>
            <a:ext cx="9144000" cy="5478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50000"/>
              </a:lnSpc>
              <a:spcBef>
                <a:spcPct val="50000"/>
              </a:spcBef>
            </a:pPr>
            <a:r>
              <a:rPr lang="ru-RU" sz="2800"/>
              <a:t>Нет друга- ищи, а нашел- </a:t>
            </a:r>
          </a:p>
          <a:p>
            <a:pPr>
              <a:lnSpc>
                <a:spcPct val="150000"/>
              </a:lnSpc>
              <a:spcBef>
                <a:spcPct val="50000"/>
              </a:spcBef>
            </a:pPr>
            <a:r>
              <a:rPr lang="ru-RU" sz="2800"/>
              <a:t>Не имей сто рублей,</a:t>
            </a:r>
          </a:p>
          <a:p>
            <a:pPr>
              <a:lnSpc>
                <a:spcPct val="150000"/>
              </a:lnSpc>
            </a:pPr>
            <a:r>
              <a:rPr lang="ru-RU" sz="2800"/>
              <a:t>Друзья познаются</a:t>
            </a:r>
          </a:p>
          <a:p>
            <a:pPr>
              <a:lnSpc>
                <a:spcPct val="150000"/>
              </a:lnSpc>
            </a:pPr>
            <a:r>
              <a:rPr lang="ru-RU" sz="2800"/>
              <a:t>Человек без друзей, что</a:t>
            </a:r>
          </a:p>
          <a:p>
            <a:pPr>
              <a:lnSpc>
                <a:spcPct val="150000"/>
              </a:lnSpc>
            </a:pPr>
            <a:r>
              <a:rPr lang="ru-RU" sz="2800"/>
              <a:t>Старый друг</a:t>
            </a:r>
          </a:p>
          <a:p>
            <a:pPr>
              <a:lnSpc>
                <a:spcPct val="150000"/>
              </a:lnSpc>
            </a:pPr>
            <a:r>
              <a:rPr lang="ru-RU" sz="2800"/>
              <a:t>Крепкую дружбу и</a:t>
            </a:r>
          </a:p>
          <a:p>
            <a:pPr>
              <a:lnSpc>
                <a:spcPct val="150000"/>
              </a:lnSpc>
            </a:pPr>
            <a:r>
              <a:rPr lang="ru-RU" sz="2800"/>
              <a:t>Дружба — как стекло: </a:t>
            </a:r>
          </a:p>
          <a:p>
            <a:pPr>
              <a:lnSpc>
                <a:spcPct val="150000"/>
              </a:lnSpc>
            </a:pPr>
            <a:r>
              <a:rPr lang="ru-RU" sz="2800"/>
              <a:t>Нет такого дружка, как</a:t>
            </a:r>
          </a:p>
        </p:txBody>
      </p:sp>
      <p:sp>
        <p:nvSpPr>
          <p:cNvPr id="17421" name="Text Box 13"/>
          <p:cNvSpPr txBox="1">
            <a:spLocks noChangeArrowheads="1"/>
          </p:cNvSpPr>
          <p:nvPr/>
        </p:nvSpPr>
        <p:spPr bwMode="auto">
          <a:xfrm>
            <a:off x="4716463" y="1125538"/>
            <a:ext cx="3529012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800"/>
              <a:t>береги</a:t>
            </a:r>
          </a:p>
        </p:txBody>
      </p:sp>
      <p:sp>
        <p:nvSpPr>
          <p:cNvPr id="21508" name="Text Box 14"/>
          <p:cNvSpPr txBox="1">
            <a:spLocks noChangeArrowheads="1"/>
          </p:cNvSpPr>
          <p:nvPr/>
        </p:nvSpPr>
        <p:spPr bwMode="auto">
          <a:xfrm>
            <a:off x="-1908175" y="6165850"/>
            <a:ext cx="38163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/>
          </a:p>
        </p:txBody>
      </p:sp>
      <p:sp>
        <p:nvSpPr>
          <p:cNvPr id="17423" name="Rectangle 15"/>
          <p:cNvSpPr>
            <a:spLocks noChangeArrowheads="1"/>
          </p:cNvSpPr>
          <p:nvPr/>
        </p:nvSpPr>
        <p:spPr bwMode="auto">
          <a:xfrm>
            <a:off x="3995738" y="1844675"/>
            <a:ext cx="371157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/>
              <a:t>а имей сто друзей.</a:t>
            </a:r>
          </a:p>
        </p:txBody>
      </p:sp>
      <p:sp>
        <p:nvSpPr>
          <p:cNvPr id="17424" name="Text Box 16"/>
          <p:cNvSpPr txBox="1">
            <a:spLocks noChangeArrowheads="1"/>
          </p:cNvSpPr>
          <p:nvPr/>
        </p:nvSpPr>
        <p:spPr bwMode="auto">
          <a:xfrm>
            <a:off x="3635375" y="2492375"/>
            <a:ext cx="252095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800"/>
              <a:t>в беде.</a:t>
            </a:r>
          </a:p>
        </p:txBody>
      </p:sp>
      <p:sp>
        <p:nvSpPr>
          <p:cNvPr id="17425" name="Text Box 17"/>
          <p:cNvSpPr txBox="1">
            <a:spLocks noChangeArrowheads="1"/>
          </p:cNvSpPr>
          <p:nvPr/>
        </p:nvSpPr>
        <p:spPr bwMode="auto">
          <a:xfrm>
            <a:off x="4751388" y="3213100"/>
            <a:ext cx="4392612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800"/>
              <a:t>дерево без корней.</a:t>
            </a:r>
          </a:p>
        </p:txBody>
      </p:sp>
      <p:sp>
        <p:nvSpPr>
          <p:cNvPr id="17426" name="Text Box 18"/>
          <p:cNvSpPr txBox="1">
            <a:spLocks noChangeArrowheads="1"/>
          </p:cNvSpPr>
          <p:nvPr/>
        </p:nvSpPr>
        <p:spPr bwMode="auto">
          <a:xfrm>
            <a:off x="2484438" y="3789363"/>
            <a:ext cx="4824412" cy="522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800"/>
              <a:t>лучше новых двух.</a:t>
            </a:r>
          </a:p>
        </p:txBody>
      </p:sp>
      <p:sp>
        <p:nvSpPr>
          <p:cNvPr id="17427" name="Text Box 19"/>
          <p:cNvSpPr txBox="1">
            <a:spLocks noChangeArrowheads="1"/>
          </p:cNvSpPr>
          <p:nvPr/>
        </p:nvSpPr>
        <p:spPr bwMode="auto">
          <a:xfrm>
            <a:off x="3635375" y="4437063"/>
            <a:ext cx="5113338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800"/>
              <a:t>топором не разрубишь</a:t>
            </a:r>
          </a:p>
        </p:txBody>
      </p:sp>
      <p:sp>
        <p:nvSpPr>
          <p:cNvPr id="17428" name="Text Box 20"/>
          <p:cNvSpPr txBox="1">
            <a:spLocks noChangeArrowheads="1"/>
          </p:cNvSpPr>
          <p:nvPr/>
        </p:nvSpPr>
        <p:spPr bwMode="auto">
          <a:xfrm>
            <a:off x="4284663" y="5157788"/>
            <a:ext cx="5473700" cy="1262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/>
              <a:t>разобьешь- не сложишь.</a:t>
            </a:r>
          </a:p>
          <a:p>
            <a:pPr>
              <a:spcBef>
                <a:spcPct val="50000"/>
              </a:spcBef>
            </a:pPr>
            <a:endParaRPr lang="ru-RU" sz="3200"/>
          </a:p>
        </p:txBody>
      </p:sp>
      <p:sp>
        <p:nvSpPr>
          <p:cNvPr id="17429" name="Text Box 21"/>
          <p:cNvSpPr txBox="1">
            <a:spLocks noChangeArrowheads="1"/>
          </p:cNvSpPr>
          <p:nvPr/>
        </p:nvSpPr>
        <p:spPr bwMode="auto">
          <a:xfrm>
            <a:off x="4500563" y="5732463"/>
            <a:ext cx="67691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800"/>
              <a:t>родная матушка.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4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4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74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74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74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74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74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74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74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74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74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74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74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74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74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74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29" grpId="0"/>
    </p:bldLst>
  </p:timing>
</p:sld>
</file>

<file path=ppt/theme/theme1.xml><?xml version="1.0" encoding="utf-8"?>
<a:theme xmlns:a="http://schemas.openxmlformats.org/drawingml/2006/main" name="Шары">
  <a:themeElements>
    <a:clrScheme name="Шары 8">
      <a:dk1>
        <a:srgbClr val="006699"/>
      </a:dk1>
      <a:lt1>
        <a:srgbClr val="FFFFFF"/>
      </a:lt1>
      <a:dk2>
        <a:srgbClr val="006666"/>
      </a:dk2>
      <a:lt2>
        <a:srgbClr val="FFFFCC"/>
      </a:lt2>
      <a:accent1>
        <a:srgbClr val="EDFAD2"/>
      </a:accent1>
      <a:accent2>
        <a:srgbClr val="EBF7FF"/>
      </a:accent2>
      <a:accent3>
        <a:srgbClr val="FFFFFF"/>
      </a:accent3>
      <a:accent4>
        <a:srgbClr val="005682"/>
      </a:accent4>
      <a:accent5>
        <a:srgbClr val="F4FCE5"/>
      </a:accent5>
      <a:accent6>
        <a:srgbClr val="D5E0E7"/>
      </a:accent6>
      <a:hlink>
        <a:srgbClr val="CC99FF"/>
      </a:hlink>
      <a:folHlink>
        <a:srgbClr val="F2DFFD"/>
      </a:folHlink>
    </a:clrScheme>
    <a:fontScheme name="Шары">
      <a:majorFont>
        <a:latin typeface="Verdana"/>
        <a:ea typeface=""/>
        <a:cs typeface="Arial"/>
      </a:majorFont>
      <a:minorFont>
        <a:latin typeface="Verdana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Шары 1">
        <a:dk1>
          <a:srgbClr val="9900CC"/>
        </a:dk1>
        <a:lt1>
          <a:srgbClr val="FFFFCC"/>
        </a:lt1>
        <a:dk2>
          <a:srgbClr val="000000"/>
        </a:dk2>
        <a:lt2>
          <a:srgbClr val="FFFFFF"/>
        </a:lt2>
        <a:accent1>
          <a:srgbClr val="666699"/>
        </a:accent1>
        <a:accent2>
          <a:srgbClr val="660066"/>
        </a:accent2>
        <a:accent3>
          <a:srgbClr val="AAAAAA"/>
        </a:accent3>
        <a:accent4>
          <a:srgbClr val="DADAAE"/>
        </a:accent4>
        <a:accent5>
          <a:srgbClr val="B8B8CA"/>
        </a:accent5>
        <a:accent6>
          <a:srgbClr val="5C005C"/>
        </a:accent6>
        <a:hlink>
          <a:srgbClr val="CC0000"/>
        </a:hlink>
        <a:folHlink>
          <a:srgbClr val="A5002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Шары 2">
        <a:dk1>
          <a:srgbClr val="990033"/>
        </a:dk1>
        <a:lt1>
          <a:srgbClr val="FFFFFF"/>
        </a:lt1>
        <a:dk2>
          <a:srgbClr val="000000"/>
        </a:dk2>
        <a:lt2>
          <a:srgbClr val="FFFFFF"/>
        </a:lt2>
        <a:accent1>
          <a:srgbClr val="FF3300"/>
        </a:accent1>
        <a:accent2>
          <a:srgbClr val="FF9900"/>
        </a:accent2>
        <a:accent3>
          <a:srgbClr val="AAAAAA"/>
        </a:accent3>
        <a:accent4>
          <a:srgbClr val="DADADA"/>
        </a:accent4>
        <a:accent5>
          <a:srgbClr val="FFADAA"/>
        </a:accent5>
        <a:accent6>
          <a:srgbClr val="E78A00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Шары 3">
        <a:dk1>
          <a:srgbClr val="CCCCFF"/>
        </a:dk1>
        <a:lt1>
          <a:srgbClr val="FFFFCC"/>
        </a:lt1>
        <a:dk2>
          <a:srgbClr val="000000"/>
        </a:dk2>
        <a:lt2>
          <a:srgbClr val="FFFFFF"/>
        </a:lt2>
        <a:accent1>
          <a:srgbClr val="9999FF"/>
        </a:accent1>
        <a:accent2>
          <a:srgbClr val="33CCCC"/>
        </a:accent2>
        <a:accent3>
          <a:srgbClr val="AAAAAA"/>
        </a:accent3>
        <a:accent4>
          <a:srgbClr val="DADAAE"/>
        </a:accent4>
        <a:accent5>
          <a:srgbClr val="CACAFF"/>
        </a:accent5>
        <a:accent6>
          <a:srgbClr val="2DB9B9"/>
        </a:accent6>
        <a:hlink>
          <a:srgbClr val="66FFFF"/>
        </a:hlink>
        <a:folHlink>
          <a:srgbClr val="6600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Шары 4">
        <a:dk1>
          <a:srgbClr val="000000"/>
        </a:dk1>
        <a:lt1>
          <a:srgbClr val="F8F8F8"/>
        </a:lt1>
        <a:dk2>
          <a:srgbClr val="800000"/>
        </a:dk2>
        <a:lt2>
          <a:srgbClr val="FFFFFF"/>
        </a:lt2>
        <a:accent1>
          <a:srgbClr val="FF3300"/>
        </a:accent1>
        <a:accent2>
          <a:srgbClr val="FF5050"/>
        </a:accent2>
        <a:accent3>
          <a:srgbClr val="C0AAAA"/>
        </a:accent3>
        <a:accent4>
          <a:srgbClr val="D4D4D4"/>
        </a:accent4>
        <a:accent5>
          <a:srgbClr val="FFADAA"/>
        </a:accent5>
        <a:accent6>
          <a:srgbClr val="E74848"/>
        </a:accent6>
        <a:hlink>
          <a:srgbClr val="FF9999"/>
        </a:hlink>
        <a:folHlink>
          <a:srgbClr val="FF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Шары 5">
        <a:dk1>
          <a:srgbClr val="666699"/>
        </a:dk1>
        <a:lt1>
          <a:srgbClr val="FFFFFF"/>
        </a:lt1>
        <a:dk2>
          <a:srgbClr val="000066"/>
        </a:dk2>
        <a:lt2>
          <a:srgbClr val="CCECFF"/>
        </a:lt2>
        <a:accent1>
          <a:srgbClr val="009999"/>
        </a:accent1>
        <a:accent2>
          <a:srgbClr val="0099CC"/>
        </a:accent2>
        <a:accent3>
          <a:srgbClr val="AAAAB8"/>
        </a:accent3>
        <a:accent4>
          <a:srgbClr val="DADADA"/>
        </a:accent4>
        <a:accent5>
          <a:srgbClr val="AACACA"/>
        </a:accent5>
        <a:accent6>
          <a:srgbClr val="008AB9"/>
        </a:accent6>
        <a:hlink>
          <a:srgbClr val="CC99FF"/>
        </a:hlink>
        <a:folHlink>
          <a:srgbClr val="3366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Шары 6">
        <a:dk1>
          <a:srgbClr val="99CC00"/>
        </a:dk1>
        <a:lt1>
          <a:srgbClr val="FFFFFF"/>
        </a:lt1>
        <a:dk2>
          <a:srgbClr val="009900"/>
        </a:dk2>
        <a:lt2>
          <a:srgbClr val="FFFF99"/>
        </a:lt2>
        <a:accent1>
          <a:srgbClr val="336600"/>
        </a:accent1>
        <a:accent2>
          <a:srgbClr val="008000"/>
        </a:accent2>
        <a:accent3>
          <a:srgbClr val="AACAAA"/>
        </a:accent3>
        <a:accent4>
          <a:srgbClr val="DADADA"/>
        </a:accent4>
        <a:accent5>
          <a:srgbClr val="ADB8AA"/>
        </a:accent5>
        <a:accent6>
          <a:srgbClr val="007300"/>
        </a:accent6>
        <a:hlink>
          <a:srgbClr val="CCCC00"/>
        </a:hlink>
        <a:folHlink>
          <a:srgbClr val="33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Шары 7">
        <a:dk1>
          <a:srgbClr val="000066"/>
        </a:dk1>
        <a:lt1>
          <a:srgbClr val="E1F4FF"/>
        </a:lt1>
        <a:dk2>
          <a:srgbClr val="000066"/>
        </a:dk2>
        <a:lt2>
          <a:srgbClr val="CCCCFF"/>
        </a:lt2>
        <a:accent1>
          <a:srgbClr val="9999FF"/>
        </a:accent1>
        <a:accent2>
          <a:srgbClr val="33CCCC"/>
        </a:accent2>
        <a:accent3>
          <a:srgbClr val="EEF8FF"/>
        </a:accent3>
        <a:accent4>
          <a:srgbClr val="000056"/>
        </a:accent4>
        <a:accent5>
          <a:srgbClr val="CACAFF"/>
        </a:accent5>
        <a:accent6>
          <a:srgbClr val="2DB9B9"/>
        </a:accent6>
        <a:hlink>
          <a:srgbClr val="66FFFF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Шары 8">
        <a:dk1>
          <a:srgbClr val="006699"/>
        </a:dk1>
        <a:lt1>
          <a:srgbClr val="FFFFFF"/>
        </a:lt1>
        <a:dk2>
          <a:srgbClr val="006666"/>
        </a:dk2>
        <a:lt2>
          <a:srgbClr val="FFFFCC"/>
        </a:lt2>
        <a:accent1>
          <a:srgbClr val="EDFAD2"/>
        </a:accent1>
        <a:accent2>
          <a:srgbClr val="EBF7FF"/>
        </a:accent2>
        <a:accent3>
          <a:srgbClr val="FFFFFF"/>
        </a:accent3>
        <a:accent4>
          <a:srgbClr val="005682"/>
        </a:accent4>
        <a:accent5>
          <a:srgbClr val="F4FCE5"/>
        </a:accent5>
        <a:accent6>
          <a:srgbClr val="D5E0E7"/>
        </a:accent6>
        <a:hlink>
          <a:srgbClr val="CC99FF"/>
        </a:hlink>
        <a:folHlink>
          <a:srgbClr val="F2DFF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Шары 9">
        <a:dk1>
          <a:srgbClr val="000000"/>
        </a:dk1>
        <a:lt1>
          <a:srgbClr val="FFFFFF"/>
        </a:lt1>
        <a:dk2>
          <a:srgbClr val="000000"/>
        </a:dk2>
        <a:lt2>
          <a:srgbClr val="FFCC99"/>
        </a:lt2>
        <a:accent1>
          <a:srgbClr val="FF9900"/>
        </a:accent1>
        <a:accent2>
          <a:srgbClr val="FF99CC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8AB9"/>
        </a:accent6>
        <a:hlink>
          <a:srgbClr val="FF9999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Balloons</Template>
  <TotalTime>509</TotalTime>
  <Words>238</Words>
  <Application>Microsoft Office PowerPoint</Application>
  <PresentationFormat>Экран (4:3)</PresentationFormat>
  <Paragraphs>61</Paragraphs>
  <Slides>13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Шаблон оформления</vt:lpstr>
      </vt:variant>
      <vt:variant>
        <vt:i4>2</vt:i4>
      </vt:variant>
      <vt:variant>
        <vt:lpstr>Заголовки слайдов</vt:lpstr>
      </vt:variant>
      <vt:variant>
        <vt:i4>13</vt:i4>
      </vt:variant>
    </vt:vector>
  </HeadingPairs>
  <TitlesOfParts>
    <vt:vector size="21" baseType="lpstr">
      <vt:lpstr>Verdana</vt:lpstr>
      <vt:lpstr>Arial</vt:lpstr>
      <vt:lpstr>Calibri</vt:lpstr>
      <vt:lpstr>Garamond</vt:lpstr>
      <vt:lpstr>Wingdings</vt:lpstr>
      <vt:lpstr>Times New Roman</vt:lpstr>
      <vt:lpstr>Шары</vt:lpstr>
      <vt:lpstr>Шары</vt:lpstr>
      <vt:lpstr>Слайд 1</vt:lpstr>
      <vt:lpstr>Слайд 2</vt:lpstr>
      <vt:lpstr>Слайд 3</vt:lpstr>
      <vt:lpstr>«Улыбка»</vt:lpstr>
      <vt:lpstr>Слайд 5</vt:lpstr>
      <vt:lpstr>Слайд 6</vt:lpstr>
      <vt:lpstr>Слайд 7</vt:lpstr>
      <vt:lpstr>Слайд 8</vt:lpstr>
      <vt:lpstr>Закончи пословицу</vt:lpstr>
      <vt:lpstr>Слайд 10</vt:lpstr>
      <vt:lpstr>Слайд 11</vt:lpstr>
      <vt:lpstr>Слайд 12</vt:lpstr>
      <vt:lpstr>Слайд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Пользователь</cp:lastModifiedBy>
  <cp:revision>57</cp:revision>
  <dcterms:created xsi:type="dcterms:W3CDTF">2009-01-11T07:29:29Z</dcterms:created>
  <dcterms:modified xsi:type="dcterms:W3CDTF">2014-09-30T23:41:31Z</dcterms:modified>
</cp:coreProperties>
</file>