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74" r:id="rId2"/>
    <p:sldId id="275" r:id="rId3"/>
    <p:sldId id="260" r:id="rId4"/>
    <p:sldId id="277" r:id="rId5"/>
    <p:sldId id="276" r:id="rId6"/>
    <p:sldId id="261" r:id="rId7"/>
    <p:sldId id="278" r:id="rId8"/>
    <p:sldId id="262" r:id="rId9"/>
    <p:sldId id="263" r:id="rId10"/>
    <p:sldId id="280" r:id="rId11"/>
    <p:sldId id="28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709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684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684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DBABC-6124-492E-8B05-74B69F22A54C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4B3E0-A4DD-480D-B4F9-7F4CAC46D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47D7-D738-4545-A083-A2D11162A8D0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BD7B-4600-4D61-AC89-01B972186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F339D-F1A8-4289-A34B-5BBAA689B32F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EF595-222D-4D4A-9A56-06BD66679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CB76B-D5AD-4583-B777-F0F367730C91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A4275-A3B6-4A47-A3C1-2DDD4FB24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E53D3-9014-4BC1-8C53-BAE236C030C0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C621B-4C41-4F33-822F-F59DD045D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E9C7D-F781-4F79-8C76-9D5F99955136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0743E-1458-4B15-A4C8-7F0EC7200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7D1B0-6AAA-4518-9A40-8070C345F14F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02D8A-700A-4293-B030-102FB81C6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7382C-A51A-45F2-BD97-723CE8C07F6A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14D95-8BCD-47F0-A37D-161F4BC7C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E213-A423-4D13-B63C-33D87FD2C7FC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05548-CE71-40D8-9A27-8130D05A0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F04A8-02D5-4B65-BADD-D04EDA1969CC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9FA79-B4BF-4594-B45A-FC6D78ACA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C616D-8A23-4F56-841C-1F45A256AC99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0B2C1-01C8-4AFF-8291-5553A5095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577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578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578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578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8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579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79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579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5796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7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79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580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580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80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580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0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0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1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82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82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582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01D9F8D-B437-48B8-8178-D19D23A898F3}" type="datetimeFigureOut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7582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82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5F97BC-59F2-4725-B7CE-E542727BF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9" r:id="rId2"/>
    <p:sldLayoutId id="2147483808" r:id="rId3"/>
    <p:sldLayoutId id="2147483807" r:id="rId4"/>
    <p:sldLayoutId id="2147483806" r:id="rId5"/>
    <p:sldLayoutId id="2147483805" r:id="rId6"/>
    <p:sldLayoutId id="2147483804" r:id="rId7"/>
    <p:sldLayoutId id="2147483803" r:id="rId8"/>
    <p:sldLayoutId id="2147483802" r:id="rId9"/>
    <p:sldLayoutId id="2147483801" r:id="rId10"/>
    <p:sldLayoutId id="214748380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26"/>
          <p:cNvGrpSpPr>
            <a:grpSpLocks/>
          </p:cNvGrpSpPr>
          <p:nvPr/>
        </p:nvGrpSpPr>
        <p:grpSpPr bwMode="auto">
          <a:xfrm>
            <a:off x="-36513" y="3573463"/>
            <a:ext cx="9217026" cy="1584325"/>
            <a:chOff x="0" y="2523"/>
            <a:chExt cx="5965" cy="998"/>
          </a:xfrm>
        </p:grpSpPr>
        <p:sp>
          <p:nvSpPr>
            <p:cNvPr id="13328" name="Rectangle 20"/>
            <p:cNvSpPr>
              <a:spLocks noChangeArrowheads="1"/>
            </p:cNvSpPr>
            <p:nvPr/>
          </p:nvSpPr>
          <p:spPr bwMode="auto">
            <a:xfrm>
              <a:off x="0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Rectangle 21"/>
            <p:cNvSpPr>
              <a:spLocks noChangeArrowheads="1"/>
            </p:cNvSpPr>
            <p:nvPr/>
          </p:nvSpPr>
          <p:spPr bwMode="auto">
            <a:xfrm>
              <a:off x="975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Rectangle 22"/>
            <p:cNvSpPr>
              <a:spLocks noChangeArrowheads="1"/>
            </p:cNvSpPr>
            <p:nvPr/>
          </p:nvSpPr>
          <p:spPr bwMode="auto">
            <a:xfrm>
              <a:off x="1973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Rectangle 23"/>
            <p:cNvSpPr>
              <a:spLocks noChangeArrowheads="1"/>
            </p:cNvSpPr>
            <p:nvPr/>
          </p:nvSpPr>
          <p:spPr bwMode="auto">
            <a:xfrm>
              <a:off x="2971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2" name="Rectangle 24"/>
            <p:cNvSpPr>
              <a:spLocks noChangeArrowheads="1"/>
            </p:cNvSpPr>
            <p:nvPr/>
          </p:nvSpPr>
          <p:spPr bwMode="auto">
            <a:xfrm>
              <a:off x="3969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3" name="Rectangle 25"/>
            <p:cNvSpPr>
              <a:spLocks noChangeArrowheads="1"/>
            </p:cNvSpPr>
            <p:nvPr/>
          </p:nvSpPr>
          <p:spPr bwMode="auto">
            <a:xfrm>
              <a:off x="4967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14" name="Group 27"/>
          <p:cNvGrpSpPr>
            <a:grpSpLocks/>
          </p:cNvGrpSpPr>
          <p:nvPr/>
        </p:nvGrpSpPr>
        <p:grpSpPr bwMode="auto">
          <a:xfrm>
            <a:off x="-36513" y="1989138"/>
            <a:ext cx="9217026" cy="1584325"/>
            <a:chOff x="0" y="2523"/>
            <a:chExt cx="5965" cy="998"/>
          </a:xfrm>
        </p:grpSpPr>
        <p:sp>
          <p:nvSpPr>
            <p:cNvPr id="13322" name="Rectangle 28"/>
            <p:cNvSpPr>
              <a:spLocks noChangeArrowheads="1"/>
            </p:cNvSpPr>
            <p:nvPr/>
          </p:nvSpPr>
          <p:spPr bwMode="auto">
            <a:xfrm>
              <a:off x="0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3" name="Rectangle 29"/>
            <p:cNvSpPr>
              <a:spLocks noChangeArrowheads="1"/>
            </p:cNvSpPr>
            <p:nvPr/>
          </p:nvSpPr>
          <p:spPr bwMode="auto">
            <a:xfrm>
              <a:off x="975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4" name="Rectangle 30"/>
            <p:cNvSpPr>
              <a:spLocks noChangeArrowheads="1"/>
            </p:cNvSpPr>
            <p:nvPr/>
          </p:nvSpPr>
          <p:spPr bwMode="auto">
            <a:xfrm>
              <a:off x="1973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Rectangle 31"/>
            <p:cNvSpPr>
              <a:spLocks noChangeArrowheads="1"/>
            </p:cNvSpPr>
            <p:nvPr/>
          </p:nvSpPr>
          <p:spPr bwMode="auto">
            <a:xfrm>
              <a:off x="2971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6" name="Rectangle 32"/>
            <p:cNvSpPr>
              <a:spLocks noChangeArrowheads="1"/>
            </p:cNvSpPr>
            <p:nvPr/>
          </p:nvSpPr>
          <p:spPr bwMode="auto">
            <a:xfrm>
              <a:off x="3969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Rectangle 33"/>
            <p:cNvSpPr>
              <a:spLocks noChangeArrowheads="1"/>
            </p:cNvSpPr>
            <p:nvPr/>
          </p:nvSpPr>
          <p:spPr bwMode="auto">
            <a:xfrm>
              <a:off x="4967" y="2523"/>
              <a:ext cx="998" cy="9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0" y="3716338"/>
            <a:ext cx="13319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 Д</a:t>
            </a:r>
          </a:p>
        </p:txBody>
      </p:sp>
      <p:sp>
        <p:nvSpPr>
          <p:cNvPr id="13316" name="Text Box 36"/>
          <p:cNvSpPr txBox="1">
            <a:spLocks noChangeArrowheads="1"/>
          </p:cNvSpPr>
          <p:nvPr/>
        </p:nvSpPr>
        <p:spPr bwMode="auto">
          <a:xfrm>
            <a:off x="323850" y="2060575"/>
            <a:ext cx="86042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5  17 20   8   2  1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1547813" y="3716338"/>
            <a:ext cx="12954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 Р 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3132138" y="3644900"/>
            <a:ext cx="1295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 У 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4787900" y="3716338"/>
            <a:ext cx="11525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Ж 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6227763" y="3716338"/>
            <a:ext cx="129698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Б 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7812088" y="3789363"/>
            <a:ext cx="11525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6" name="Oval 8"/>
          <p:cNvSpPr>
            <a:spLocks noChangeArrowheads="1"/>
          </p:cNvSpPr>
          <p:nvPr/>
        </p:nvSpPr>
        <p:spPr bwMode="auto">
          <a:xfrm rot="1824592">
            <a:off x="4643438" y="3789363"/>
            <a:ext cx="2663825" cy="863600"/>
          </a:xfrm>
          <a:prstGeom prst="ellipse">
            <a:avLst/>
          </a:prstGeom>
          <a:solidFill>
            <a:srgbClr val="0000FF">
              <a:alpha val="9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0000"/>
                </a:solidFill>
              </a:rPr>
              <a:t>Веселый</a:t>
            </a:r>
            <a:r>
              <a:rPr lang="ru-RU"/>
              <a:t> </a:t>
            </a: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 rot="-532450">
            <a:off x="4932363" y="2492375"/>
            <a:ext cx="2663825" cy="863600"/>
          </a:xfrm>
          <a:prstGeom prst="ellipse">
            <a:avLst/>
          </a:prstGeom>
          <a:solidFill>
            <a:srgbClr val="FFFF00">
              <a:alpha val="9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000000"/>
                </a:solidFill>
              </a:rPr>
              <a:t>Щедрый </a:t>
            </a: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 rot="-2803306">
            <a:off x="4176712" y="1304926"/>
            <a:ext cx="2663825" cy="863600"/>
          </a:xfrm>
          <a:prstGeom prst="ellipse">
            <a:avLst/>
          </a:prstGeom>
          <a:solidFill>
            <a:srgbClr val="FF0000">
              <a:alpha val="9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000000"/>
                </a:solidFill>
              </a:rPr>
              <a:t>Добрый</a:t>
            </a:r>
            <a:r>
              <a:rPr lang="ru-RU"/>
              <a:t> </a:t>
            </a:r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 rot="-4821910">
            <a:off x="3024187" y="4383088"/>
            <a:ext cx="2663825" cy="863600"/>
          </a:xfrm>
          <a:prstGeom prst="ellipse">
            <a:avLst/>
          </a:prstGeom>
          <a:solidFill>
            <a:srgbClr val="00FF00">
              <a:alpha val="9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rgbClr val="000000"/>
                </a:solidFill>
              </a:rPr>
              <a:t>Смелый </a:t>
            </a:r>
          </a:p>
        </p:txBody>
      </p:sp>
      <p:sp>
        <p:nvSpPr>
          <p:cNvPr id="83977" name="Oval 9"/>
          <p:cNvSpPr>
            <a:spLocks noChangeArrowheads="1"/>
          </p:cNvSpPr>
          <p:nvPr/>
        </p:nvSpPr>
        <p:spPr bwMode="auto">
          <a:xfrm rot="-1733751">
            <a:off x="1692275" y="3789363"/>
            <a:ext cx="2663825" cy="863600"/>
          </a:xfrm>
          <a:prstGeom prst="ellipse">
            <a:avLst/>
          </a:prstGeom>
          <a:solidFill>
            <a:srgbClr val="FF6600">
              <a:alpha val="9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000000"/>
                </a:solidFill>
              </a:rPr>
              <a:t>Честный </a:t>
            </a:r>
          </a:p>
        </p:txBody>
      </p:sp>
      <p:sp>
        <p:nvSpPr>
          <p:cNvPr id="83978" name="Oval 10"/>
          <p:cNvSpPr>
            <a:spLocks noChangeArrowheads="1"/>
          </p:cNvSpPr>
          <p:nvPr/>
        </p:nvSpPr>
        <p:spPr bwMode="auto">
          <a:xfrm rot="627995">
            <a:off x="1403350" y="2349500"/>
            <a:ext cx="2663825" cy="863600"/>
          </a:xfrm>
          <a:prstGeom prst="ellipse">
            <a:avLst/>
          </a:prstGeom>
          <a:solidFill>
            <a:srgbClr val="800080">
              <a:alpha val="9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000000"/>
                </a:solidFill>
              </a:rPr>
              <a:t>Верный</a:t>
            </a:r>
            <a:r>
              <a:rPr lang="ru-RU"/>
              <a:t> </a:t>
            </a:r>
          </a:p>
        </p:txBody>
      </p:sp>
      <p:sp>
        <p:nvSpPr>
          <p:cNvPr id="83979" name="Oval 11"/>
          <p:cNvSpPr>
            <a:spLocks noChangeArrowheads="1"/>
          </p:cNvSpPr>
          <p:nvPr/>
        </p:nvSpPr>
        <p:spPr bwMode="auto">
          <a:xfrm rot="3286567">
            <a:off x="2303462" y="1233488"/>
            <a:ext cx="2663825" cy="863600"/>
          </a:xfrm>
          <a:prstGeom prst="ellipse">
            <a:avLst/>
          </a:prstGeom>
          <a:solidFill>
            <a:srgbClr val="FF00FF">
              <a:alpha val="9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Отзывчивый </a:t>
            </a:r>
          </a:p>
        </p:txBody>
      </p:sp>
      <p:sp>
        <p:nvSpPr>
          <p:cNvPr id="22536" name="Oval 4"/>
          <p:cNvSpPr>
            <a:spLocks noChangeArrowheads="1"/>
          </p:cNvSpPr>
          <p:nvPr/>
        </p:nvSpPr>
        <p:spPr bwMode="auto">
          <a:xfrm>
            <a:off x="3779838" y="2420938"/>
            <a:ext cx="1511300" cy="15113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6" grpId="0" animBg="1"/>
      <p:bldP spid="83973" grpId="0" animBg="1"/>
      <p:bldP spid="83974" grpId="0" animBg="1"/>
      <p:bldP spid="83975" grpId="0" animBg="1"/>
      <p:bldP spid="83977" grpId="0" animBg="1"/>
      <p:bldP spid="83978" grpId="0" animBg="1"/>
      <p:bldP spid="839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8229600" cy="4456113"/>
          </a:xfrm>
        </p:spPr>
        <p:txBody>
          <a:bodyPr/>
          <a:lstStyle/>
          <a:p>
            <a:pPr eaLnBrk="1" hangingPunct="1"/>
            <a:r>
              <a:rPr lang="ru-RU" smtClean="0"/>
              <a:t>Уступать.</a:t>
            </a:r>
          </a:p>
          <a:p>
            <a:pPr eaLnBrk="1" hangingPunct="1"/>
            <a:r>
              <a:rPr lang="ru-RU" smtClean="0"/>
              <a:t>Не бояться просить прощения, если обидел друга.</a:t>
            </a:r>
          </a:p>
          <a:p>
            <a:pPr eaLnBrk="1" hangingPunct="1"/>
            <a:r>
              <a:rPr lang="ru-RU" smtClean="0"/>
              <a:t>Не грубить. Не злиться.</a:t>
            </a:r>
          </a:p>
          <a:p>
            <a:pPr eaLnBrk="1" hangingPunct="1"/>
            <a:r>
              <a:rPr lang="ru-RU" smtClean="0"/>
              <a:t>Не жадничать.</a:t>
            </a:r>
          </a:p>
          <a:p>
            <a:pPr eaLnBrk="1" hangingPunct="1"/>
            <a:r>
              <a:rPr lang="ru-RU" smtClean="0"/>
              <a:t>Помогать другу.</a:t>
            </a:r>
          </a:p>
          <a:p>
            <a:pPr eaLnBrk="1" hangingPunct="1"/>
            <a:r>
              <a:rPr lang="ru-RU" smtClean="0"/>
              <a:t>Быть честным.</a:t>
            </a:r>
          </a:p>
        </p:txBody>
      </p:sp>
      <p:sp>
        <p:nvSpPr>
          <p:cNvPr id="23554" name="WordArt 4"/>
          <p:cNvSpPr>
            <a:spLocks noChangeArrowheads="1" noChangeShapeType="1" noTextEdit="1"/>
          </p:cNvSpPr>
          <p:nvPr/>
        </p:nvSpPr>
        <p:spPr bwMode="auto">
          <a:xfrm>
            <a:off x="1692275" y="476250"/>
            <a:ext cx="597693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Правила дружбы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280400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1. Один за всех и все за одного.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2. Уважайте друг друга и помогайте друг другу.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3. Радуйтесь вместе с друзьями.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4. Не обижайте друзей и всех, кто вас окружает.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6. Берегите друзей, ведь друга потерять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легко. Старый друг лучше новых двух.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  <p:sp>
        <p:nvSpPr>
          <p:cNvPr id="24578" name="WordArt 4"/>
          <p:cNvSpPr>
            <a:spLocks noChangeArrowheads="1" noChangeShapeType="1" noTextEdit="1"/>
          </p:cNvSpPr>
          <p:nvPr/>
        </p:nvSpPr>
        <p:spPr bwMode="auto">
          <a:xfrm>
            <a:off x="1835150" y="476250"/>
            <a:ext cx="54737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Основные законы дружбы: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2402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:\кАРТИНКИ\Картинки из интернета\Рисунок7.gif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4216400"/>
            <a:ext cx="2590800" cy="2190750"/>
          </a:xfrm>
        </p:spPr>
      </p:pic>
      <p:pic>
        <p:nvPicPr>
          <p:cNvPr id="14339" name="Рисунок 4" descr="F:\CLIPART6\J029755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156075"/>
            <a:ext cx="25034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7" descr="F:\CLIPART8\J034340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2492375"/>
            <a:ext cx="2190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777163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Дружба- это чудо!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54400" y="0"/>
            <a:ext cx="5689600" cy="1441450"/>
          </a:xfrm>
        </p:spPr>
        <p:txBody>
          <a:bodyPr anchor="ctr">
            <a:normAutofit fontScale="90000"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000" b="1" i="1" kern="1200" cap="all" dirty="0">
                <a:solidFill>
                  <a:srgbClr val="663300"/>
                </a:solidFill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6600" b="1" i="1" kern="1200" cap="all" dirty="0">
              <a:solidFill>
                <a:srgbClr val="6633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95738" y="549275"/>
            <a:ext cx="4679950" cy="43862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 smtClean="0">
                <a:solidFill>
                  <a:srgbClr val="0070C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интересов.</a:t>
            </a:r>
          </a:p>
        </p:txBody>
      </p:sp>
      <p:pic>
        <p:nvPicPr>
          <p:cNvPr id="15363" name="Picture 3" descr="C:\Documents and Settings\Администратор\Рабочий стол\Анимации\анимашки\KIDS\AN1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331913" y="3716338"/>
            <a:ext cx="2824162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WordArt 7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36004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Дружба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/>
              <a:t>«Улыбка»</a:t>
            </a:r>
          </a:p>
        </p:txBody>
      </p:sp>
      <p:pic>
        <p:nvPicPr>
          <p:cNvPr id="16386" name="Рисунок 3" descr="25c0_26_jp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565400"/>
            <a:ext cx="4459287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4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773238"/>
            <a:ext cx="41116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628775"/>
            <a:ext cx="8867775" cy="4456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i="1" smtClean="0"/>
              <a:t>Дружба - главное чудо всегда,</a:t>
            </a:r>
          </a:p>
          <a:p>
            <a:pPr eaLnBrk="1" hangingPunct="1">
              <a:buFontTx/>
              <a:buNone/>
            </a:pPr>
            <a:r>
              <a:rPr lang="ru-RU" sz="3600" i="1" smtClean="0"/>
              <a:t>Сто открытий для всех настоящее,</a:t>
            </a:r>
          </a:p>
          <a:p>
            <a:pPr eaLnBrk="1" hangingPunct="1">
              <a:buFontTx/>
              <a:buNone/>
            </a:pPr>
            <a:r>
              <a:rPr lang="ru-RU" sz="3600" i="1" smtClean="0"/>
              <a:t>И любая беда - не беда,</a:t>
            </a:r>
          </a:p>
          <a:p>
            <a:pPr eaLnBrk="1" hangingPunct="1">
              <a:buFontTx/>
              <a:buNone/>
            </a:pPr>
            <a:r>
              <a:rPr lang="ru-RU" sz="3600" i="1" smtClean="0"/>
              <a:t>Если рядом друзья настоящие.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9"/>
          <p:cNvSpPr>
            <a:spLocks noChangeArrowheads="1"/>
          </p:cNvSpPr>
          <p:nvPr/>
        </p:nvSpPr>
        <p:spPr bwMode="auto">
          <a:xfrm>
            <a:off x="468313" y="0"/>
            <a:ext cx="8351837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Настоящий друг –  это тот, кто никогда не обманывает своего друга.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Настоящий друг – это тот, кто не пожалеет поделиться  со своим другом всем, что сам имеет.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Настоящий друг – это тот, кто не станет смеяться над бедой или неудачей своего друга.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Настоящий друг – это тот, с кем всегда интересно и никогда не скучно.</a:t>
            </a:r>
          </a:p>
          <a:p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Настоящий друг – это тот, кто постарается защитить от обидчика.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Рисунок 3" descr="F:\CLIPART8\J03433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5725" y="4941888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852738"/>
            <a:ext cx="8686800" cy="1079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5400" smtClean="0"/>
              <a:t>«Друг познается в беде» </a:t>
            </a:r>
          </a:p>
        </p:txBody>
      </p:sp>
      <p:pic>
        <p:nvPicPr>
          <p:cNvPr id="19458" name="Рисунок 4" descr="F:\CLIPART8\J03433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4292600"/>
            <a:ext cx="2519363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3" descr="F:\CLIPART8\J034339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04813"/>
            <a:ext cx="190341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4" descr="F:\CLIPART8\J03433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04813"/>
            <a:ext cx="207168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5" descr="F:\CLIPART8\J034336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4572000"/>
            <a:ext cx="26431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7" descr="F:\CLIPART8\J034339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260350"/>
            <a:ext cx="20716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WordArt 8"/>
          <p:cNvSpPr>
            <a:spLocks noChangeArrowheads="1" noChangeShapeType="1" noTextEdit="1"/>
          </p:cNvSpPr>
          <p:nvPr/>
        </p:nvSpPr>
        <p:spPr bwMode="auto">
          <a:xfrm>
            <a:off x="0" y="2852738"/>
            <a:ext cx="8964613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Какие пословицы о дружбе вы знаете?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Закончи пословицу</a:t>
            </a:r>
          </a:p>
        </p:txBody>
      </p:sp>
      <p:sp>
        <p:nvSpPr>
          <p:cNvPr id="21506" name="Text Box 12"/>
          <p:cNvSpPr txBox="1">
            <a:spLocks noChangeArrowheads="1"/>
          </p:cNvSpPr>
          <p:nvPr/>
        </p:nvSpPr>
        <p:spPr bwMode="auto">
          <a:xfrm>
            <a:off x="0" y="908050"/>
            <a:ext cx="91440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ru-RU" sz="2800"/>
              <a:t>Нет друга- ищи, а нашел-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ru-RU" sz="2800"/>
              <a:t>Не имей сто рублей,</a:t>
            </a:r>
          </a:p>
          <a:p>
            <a:pPr>
              <a:lnSpc>
                <a:spcPct val="150000"/>
              </a:lnSpc>
            </a:pPr>
            <a:r>
              <a:rPr lang="ru-RU" sz="2800"/>
              <a:t>Друзья познаются</a:t>
            </a:r>
          </a:p>
          <a:p>
            <a:pPr>
              <a:lnSpc>
                <a:spcPct val="150000"/>
              </a:lnSpc>
            </a:pPr>
            <a:r>
              <a:rPr lang="ru-RU" sz="2800"/>
              <a:t>Человек без друзей, что</a:t>
            </a:r>
          </a:p>
          <a:p>
            <a:pPr>
              <a:lnSpc>
                <a:spcPct val="150000"/>
              </a:lnSpc>
            </a:pPr>
            <a:r>
              <a:rPr lang="ru-RU" sz="2800"/>
              <a:t>Старый друг</a:t>
            </a:r>
          </a:p>
          <a:p>
            <a:pPr>
              <a:lnSpc>
                <a:spcPct val="150000"/>
              </a:lnSpc>
            </a:pPr>
            <a:r>
              <a:rPr lang="ru-RU" sz="2800"/>
              <a:t>Крепкую дружбу и</a:t>
            </a:r>
          </a:p>
          <a:p>
            <a:pPr>
              <a:lnSpc>
                <a:spcPct val="150000"/>
              </a:lnSpc>
            </a:pPr>
            <a:r>
              <a:rPr lang="ru-RU" sz="2800"/>
              <a:t>Дружба — как стекло: </a:t>
            </a:r>
          </a:p>
          <a:p>
            <a:pPr>
              <a:lnSpc>
                <a:spcPct val="150000"/>
              </a:lnSpc>
            </a:pPr>
            <a:r>
              <a:rPr lang="ru-RU" sz="2800"/>
              <a:t>Нет такого дружка, как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716463" y="1125538"/>
            <a:ext cx="3529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береги</a:t>
            </a:r>
          </a:p>
        </p:txBody>
      </p:sp>
      <p:sp>
        <p:nvSpPr>
          <p:cNvPr id="21508" name="Text Box 14"/>
          <p:cNvSpPr txBox="1">
            <a:spLocks noChangeArrowheads="1"/>
          </p:cNvSpPr>
          <p:nvPr/>
        </p:nvSpPr>
        <p:spPr bwMode="auto">
          <a:xfrm>
            <a:off x="-1908175" y="616585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995738" y="1844675"/>
            <a:ext cx="3711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 имей сто друзей.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635375" y="2492375"/>
            <a:ext cx="2520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 беде.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751388" y="3213100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дерево без корней.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484438" y="3789363"/>
            <a:ext cx="48244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лучше новых двух.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635375" y="4437063"/>
            <a:ext cx="5113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топором не разрубишь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284663" y="5157788"/>
            <a:ext cx="54737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разобьешь- не сложишь.</a:t>
            </a:r>
          </a:p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500563" y="5732463"/>
            <a:ext cx="6769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родная матушка.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/>
    </p:bld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509</TotalTime>
  <Words>238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Verdana</vt:lpstr>
      <vt:lpstr>Arial</vt:lpstr>
      <vt:lpstr>Calibri</vt:lpstr>
      <vt:lpstr>Garamond</vt:lpstr>
      <vt:lpstr>Wingdings</vt:lpstr>
      <vt:lpstr>Times New Roman</vt:lpstr>
      <vt:lpstr>Шары</vt:lpstr>
      <vt:lpstr>Шары</vt:lpstr>
      <vt:lpstr>Слайд 1</vt:lpstr>
      <vt:lpstr>Слайд 2</vt:lpstr>
      <vt:lpstr>Слайд 3</vt:lpstr>
      <vt:lpstr>«Улыбка»</vt:lpstr>
      <vt:lpstr>Слайд 5</vt:lpstr>
      <vt:lpstr>Слайд 6</vt:lpstr>
      <vt:lpstr>Слайд 7</vt:lpstr>
      <vt:lpstr>Слайд 8</vt:lpstr>
      <vt:lpstr>Закончи пословицу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57</cp:revision>
  <dcterms:created xsi:type="dcterms:W3CDTF">2009-01-11T07:29:29Z</dcterms:created>
  <dcterms:modified xsi:type="dcterms:W3CDTF">2014-09-30T23:41:31Z</dcterms:modified>
</cp:coreProperties>
</file>