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7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49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09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0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7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1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6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9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46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F304A-1908-42D2-88FB-4ED05B911C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7660-C5B3-4547-B071-4023BEF33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7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ndertaker\Desktop\шшш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926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10800000" flipV="1">
            <a:off x="4932040" y="4040634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учитель начальных классов 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МБОУ ВСОШ № 1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Галияхметова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Раиса Рафаиловна</a:t>
            </a: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</p:txBody>
      </p:sp>
      <p:pic>
        <p:nvPicPr>
          <p:cNvPr id="7" name="Рисунок 6" descr="F:\скан\яя 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95057"/>
            <a:ext cx="3394710" cy="4667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 rot="10800000" flipV="1">
            <a:off x="4355976" y="1384865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Обучение грамоте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1 класс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Написание заглавной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и строчной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буквы М </a:t>
            </a:r>
            <a:r>
              <a:rPr lang="ru-RU" sz="2400" b="1" dirty="0" err="1" smtClean="0">
                <a:solidFill>
                  <a:srgbClr val="7030A0"/>
                </a:solidFill>
              </a:rPr>
              <a:t>м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ndertaker\Desktop\шшш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980728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Тип урока:  </a:t>
            </a:r>
            <a:r>
              <a:rPr lang="ru-RU" sz="2400" dirty="0" smtClean="0"/>
              <a:t>открытие нового знания</a:t>
            </a:r>
          </a:p>
          <a:p>
            <a:endParaRPr lang="ru-RU" sz="2400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Тема:  </a:t>
            </a:r>
            <a:r>
              <a:rPr lang="ru-RU" sz="2400" dirty="0" smtClean="0"/>
              <a:t>Письмо заглавной и строчной буквы М </a:t>
            </a:r>
            <a:r>
              <a:rPr lang="ru-RU" sz="2400" dirty="0" err="1" smtClean="0"/>
              <a:t>м</a:t>
            </a:r>
            <a:endParaRPr lang="ru-RU" sz="2400" dirty="0"/>
          </a:p>
          <a:p>
            <a:endParaRPr lang="ru-RU" sz="2400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Класс: </a:t>
            </a:r>
            <a:r>
              <a:rPr lang="ru-RU" sz="2400" dirty="0" smtClean="0"/>
              <a:t>1 класс</a:t>
            </a:r>
          </a:p>
          <a:p>
            <a:endParaRPr lang="ru-RU" sz="2400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УМК </a:t>
            </a:r>
            <a:r>
              <a:rPr lang="ru-RU" sz="2400" dirty="0" smtClean="0"/>
              <a:t>«Начальная школа </a:t>
            </a:r>
            <a:r>
              <a:rPr lang="en-US" sz="2400" dirty="0" smtClean="0"/>
              <a:t>21</a:t>
            </a:r>
            <a:r>
              <a:rPr lang="ru-RU" sz="2400" dirty="0" smtClean="0"/>
              <a:t> века»</a:t>
            </a:r>
          </a:p>
          <a:p>
            <a:endParaRPr lang="ru-RU" sz="2400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Цель урока</a:t>
            </a:r>
            <a:r>
              <a:rPr lang="ru-RU" sz="2400" i="1" dirty="0" smtClean="0">
                <a:solidFill>
                  <a:srgbClr val="7030A0"/>
                </a:solidFill>
              </a:rPr>
              <a:t>:</a:t>
            </a:r>
            <a:endParaRPr lang="en-US" sz="2400" i="1" dirty="0" smtClean="0">
              <a:solidFill>
                <a:srgbClr val="7030A0"/>
              </a:solidFill>
            </a:endParaRPr>
          </a:p>
          <a:p>
            <a:endParaRPr lang="ru-RU" sz="2400" i="1" dirty="0" smtClean="0">
              <a:solidFill>
                <a:srgbClr val="7030A0"/>
              </a:solidFill>
            </a:endParaRPr>
          </a:p>
          <a:p>
            <a:pPr lvl="0"/>
            <a:r>
              <a:rPr lang="ru-RU" sz="2400" dirty="0" smtClean="0"/>
              <a:t>Формировать каллиграфически правильное написание заглавной и срочной буквы М </a:t>
            </a:r>
            <a:r>
              <a:rPr lang="ru-RU" sz="2400" dirty="0" err="1" smtClean="0"/>
              <a:t>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75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ndertaker\Desktop\шш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" y="0"/>
            <a:ext cx="91382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260648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                             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Задачи</a:t>
            </a:r>
            <a:r>
              <a:rPr lang="ru-RU" sz="2400" b="1" dirty="0">
                <a:solidFill>
                  <a:srgbClr val="C00000"/>
                </a:solidFill>
              </a:rPr>
              <a:t>: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обучающие: </a:t>
            </a:r>
            <a:endParaRPr lang="ru-RU" sz="24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научить написанию заглавной и срочной буквы М </a:t>
            </a:r>
            <a:r>
              <a:rPr lang="ru-RU" sz="2400" dirty="0" err="1"/>
              <a:t>м</a:t>
            </a:r>
            <a:r>
              <a:rPr lang="ru-RU" sz="2400" dirty="0"/>
              <a:t> и ее соединения с гласными,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ознакомить с написанием имен с заглавной буквы.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развивающие:</a:t>
            </a:r>
            <a:endParaRPr lang="ru-RU" sz="24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развивать умения сравнивать, наблюдать, делать выводы;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развивать познавательную активность, память, внимание;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развивать навыки сотрудничества.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воспитывающие:</a:t>
            </a:r>
            <a:endParaRPr lang="ru-RU" sz="24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создание благоприятного психологического настроя  для возможности раскрытия потенциала каждого ученика;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воспитание культуры учебного труда, потребности в знаниях.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Основные понятия: 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согласный звук:  мягкий,  твердый,  парный,  непарный,  глухой, звонкий;  строчная буква, заглавная буква.</a:t>
            </a:r>
          </a:p>
        </p:txBody>
      </p:sp>
    </p:spTree>
    <p:extLst>
      <p:ext uri="{BB962C8B-B14F-4D97-AF65-F5344CB8AC3E}">
        <p14:creationId xmlns:p14="http://schemas.microsoft.com/office/powerpoint/2010/main" val="7443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ndertaker\Desktop\шшш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ndertaker\Desktop\конкусы\педмастерство\м 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3960440" cy="524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0800000" flipV="1">
            <a:off x="5220072" y="1217077"/>
            <a:ext cx="28083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Какую букву выберет медведь,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чтобы написать имя Маша?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ndertaker\Desktop\шшш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ndertaker\Desktop\конкусы\педмастерство\мм 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60" y="620688"/>
            <a:ext cx="4182563" cy="575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0800000" flipV="1">
            <a:off x="5148062" y="1744993"/>
            <a:ext cx="33843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Сколько элементов потребуется для написания </a:t>
            </a:r>
            <a:r>
              <a:rPr lang="ru-RU" sz="3200" b="1" dirty="0" smtClean="0">
                <a:solidFill>
                  <a:srgbClr val="7030A0"/>
                </a:solidFill>
              </a:rPr>
              <a:t>заглавной буквы </a:t>
            </a:r>
            <a:r>
              <a:rPr lang="ru-RU" sz="3200" b="1" dirty="0">
                <a:solidFill>
                  <a:srgbClr val="7030A0"/>
                </a:solidFill>
              </a:rPr>
              <a:t>М?</a:t>
            </a:r>
          </a:p>
        </p:txBody>
      </p:sp>
    </p:spTree>
    <p:extLst>
      <p:ext uri="{BB962C8B-B14F-4D97-AF65-F5344CB8AC3E}">
        <p14:creationId xmlns:p14="http://schemas.microsoft.com/office/powerpoint/2010/main" val="345427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ndertaker\Desktop\шшш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5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2816"/>
            <a:ext cx="2520280" cy="346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Undertaker\Desktop\ptic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6" y="1844824"/>
            <a:ext cx="2427368" cy="339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998" y="1772816"/>
            <a:ext cx="2794037" cy="444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7745" y="69269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Пальчиковая гимнастика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7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177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Undertaker</dc:creator>
  <cp:lastModifiedBy>Undertaker</cp:lastModifiedBy>
  <cp:revision>8</cp:revision>
  <dcterms:created xsi:type="dcterms:W3CDTF">2015-06-17T14:17:18Z</dcterms:created>
  <dcterms:modified xsi:type="dcterms:W3CDTF">2015-12-20T16:48:36Z</dcterms:modified>
</cp:coreProperties>
</file>