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esktop\данные\картинки для презентаций\23 феврля\2540424-e9f7e4c82148a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23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/>
                <a:ea typeface="Times New Roman"/>
                <a:cs typeface="Times New Roman"/>
              </a:rPr>
              <a:t>«День защитника Отечества»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431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Марина\Desktop\данные\картинки для презентаций\деревья\вася (13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5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86916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Великую землю,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Любимую землю,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Где мы родились и живём,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 Родиной светлой,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 Родиной светлой,</a:t>
            </a:r>
            <a:b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 Родиной нашей зовём!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403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Марина\Desktop\данные\картинки для презентаций\деревья\картинки 1 (8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924"/>
            <a:ext cx="9134529" cy="686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242" y="38610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Утром солнышко встает,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Нас на улицу зовёт.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Выхожу из дома я: 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Здравствуй, улица моя!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пою и в тишине. 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Подпевают птицы мне.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Травы шепчут мне в пути: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Ты скорей, дружок, расти!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Отвечаю травам я,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Отвечаю ветру я,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Отвечаю солнцу я:</a:t>
            </a:r>
            <a:b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– Здравствуй, Родина моя!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34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esktop\shar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324" y="0"/>
            <a:ext cx="927844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48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7321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MS Mincho" pitchFamily="49" charset="-128"/>
                <a:ea typeface="MS Mincho" pitchFamily="49" charset="-128"/>
              </a:rPr>
              <a:t>Алеша Попович </a:t>
            </a:r>
            <a:endParaRPr lang="ru-RU" sz="3200" i="1" dirty="0">
              <a:latin typeface="MS Mincho" pitchFamily="49" charset="-128"/>
              <a:ea typeface="MS Mincho" pitchFamily="49" charset="-128"/>
            </a:endParaRPr>
          </a:p>
        </p:txBody>
      </p:sp>
      <p:pic>
        <p:nvPicPr>
          <p:cNvPr id="3074" name="Picture 2" descr="C:\Users\Марина\Desktop\share (3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3" y="25598"/>
            <a:ext cx="5146242" cy="3857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Марина\Desktop\share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7672" y="1412776"/>
            <a:ext cx="3895725" cy="4295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7026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8924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MS Mincho" pitchFamily="49" charset="-128"/>
                <a:ea typeface="MS Mincho" pitchFamily="49" charset="-128"/>
              </a:rPr>
              <a:t>Добрыня Никитич</a:t>
            </a:r>
            <a:endParaRPr lang="ru-RU" sz="3200" i="1" dirty="0">
              <a:latin typeface="MS Mincho" pitchFamily="49" charset="-128"/>
              <a:ea typeface="MS Mincho" pitchFamily="49" charset="-128"/>
            </a:endParaRPr>
          </a:p>
        </p:txBody>
      </p:sp>
      <p:pic>
        <p:nvPicPr>
          <p:cNvPr id="4098" name="Picture 2" descr="C:\Users\Марина\Documents\Bluetooth Folder\одр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99" y="33048"/>
            <a:ext cx="4971778" cy="3611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рина\Documents\Bluetooth Folder\лол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923" y="1052737"/>
            <a:ext cx="3665855" cy="4964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3326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latin typeface="MS Mincho" pitchFamily="49" charset="-128"/>
                <a:ea typeface="MS Mincho" pitchFamily="49" charset="-128"/>
              </a:rPr>
              <a:t>Илья Муромец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C:\Users\Марина\Documents\Bluetooth Folder\жлорп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7" y="14864"/>
            <a:ext cx="4936222" cy="3702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Марина\Documents\Bluetooth Folder\лорп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8710" y="58992"/>
            <a:ext cx="3223730" cy="5409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4587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Громко ночью поют соловьи,</a:t>
            </a:r>
            <a:br>
              <a:rPr lang="ru-RU" sz="2400" dirty="0" smtClean="0"/>
            </a:br>
            <a:r>
              <a:rPr lang="ru-RU" sz="2400" dirty="0" smtClean="0"/>
              <a:t>Значит мир во дворах и домах.</a:t>
            </a:r>
            <a:br>
              <a:rPr lang="ru-RU" sz="2400" dirty="0" smtClean="0"/>
            </a:br>
            <a:r>
              <a:rPr lang="ru-RU" sz="2400" dirty="0" smtClean="0"/>
              <a:t>Сохраняют наши сны: и твои и мои,</a:t>
            </a:r>
            <a:br>
              <a:rPr lang="ru-RU" sz="2400" dirty="0" smtClean="0"/>
            </a:br>
            <a:r>
              <a:rPr lang="ru-RU" sz="2400" dirty="0" smtClean="0"/>
              <a:t>Ведь солдаты не спят на постах.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Просто так, в одиночку, одни:</a:t>
            </a:r>
            <a:br>
              <a:rPr lang="ru-RU" sz="2400" dirty="0" smtClean="0"/>
            </a:br>
            <a:r>
              <a:rPr lang="ru-RU" sz="2400" dirty="0" smtClean="0"/>
              <a:t>Нам друзья, и родные, и близкие,</a:t>
            </a:r>
            <a:br>
              <a:rPr lang="ru-RU" sz="2400" dirty="0" smtClean="0"/>
            </a:br>
            <a:r>
              <a:rPr lang="ru-RU" sz="2400" dirty="0" smtClean="0"/>
              <a:t>А в шеренгах солдатских они,</a:t>
            </a:r>
            <a:br>
              <a:rPr lang="ru-RU" sz="2400" dirty="0" smtClean="0"/>
            </a:br>
            <a:r>
              <a:rPr lang="ru-RU" sz="2400" dirty="0" smtClean="0"/>
              <a:t>Мощь элитная наша, Российская.</a:t>
            </a:r>
            <a:br>
              <a:rPr lang="ru-RU" sz="2400" dirty="0" smtClean="0"/>
            </a:br>
            <a:r>
              <a:rPr lang="ru-RU" sz="2400" dirty="0" smtClean="0"/>
              <a:t>Наша Родина многое знает</a:t>
            </a:r>
            <a:br>
              <a:rPr lang="ru-RU" sz="2400" dirty="0" smtClean="0"/>
            </a:br>
            <a:r>
              <a:rPr lang="ru-RU" sz="2400" dirty="0" smtClean="0"/>
              <a:t>Крови, боли и слез матерей.</a:t>
            </a:r>
            <a:br>
              <a:rPr lang="ru-RU" sz="2400" dirty="0" smtClean="0"/>
            </a:br>
            <a:r>
              <a:rPr lang="ru-RU" sz="2400" dirty="0" smtClean="0"/>
              <a:t>Только Армия всех защищает,</a:t>
            </a:r>
            <a:br>
              <a:rPr lang="ru-RU" sz="2400" dirty="0" smtClean="0"/>
            </a:br>
            <a:r>
              <a:rPr lang="ru-RU" sz="2400" dirty="0" smtClean="0"/>
              <a:t>Не дает обижать сыновей!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Будет сильною Русь многоликая</a:t>
            </a:r>
            <a:br>
              <a:rPr lang="ru-RU" sz="2400" dirty="0"/>
            </a:br>
            <a:r>
              <a:rPr lang="ru-RU" sz="2400" dirty="0"/>
              <a:t>И крепчает Армейская Рать</a:t>
            </a:r>
            <a:br>
              <a:rPr lang="ru-RU" sz="2400" dirty="0"/>
            </a:br>
            <a:r>
              <a:rPr lang="ru-RU" sz="2400" dirty="0"/>
              <a:t>Возродится Страна Великая</a:t>
            </a:r>
            <a:br>
              <a:rPr lang="ru-RU" sz="2400" dirty="0"/>
            </a:br>
            <a:r>
              <a:rPr lang="ru-RU" sz="2400" dirty="0"/>
              <a:t>И все помним, что Родина-мать!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91557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23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«День защитника Отечества»</vt:lpstr>
      <vt:lpstr>Великую землю, Любимую землю, Где мы родились и живём, Мы Родиной светлой, Мы Родиной светлой, Мы Родиной нашей зовём!  </vt:lpstr>
      <vt:lpstr>Утром солнышко встает, Нас на улицу зовёт. Выхожу из дома я:  – Здравствуй, улица моя! Я пою и в тишине.  Подпевают птицы мне. Травы шепчут мне в пути: – Ты скорей, дружок, расти! Отвечаю травам я, Отвечаю ветру я, Отвечаю солнцу я: – Здравствуй, Родина моя! </vt:lpstr>
      <vt:lpstr>Слайд 4</vt:lpstr>
      <vt:lpstr>Алеша Попович </vt:lpstr>
      <vt:lpstr>Добрыня Никитич</vt:lpstr>
      <vt:lpstr>Илья Муромец </vt:lpstr>
      <vt:lpstr>Громко ночью поют соловьи, Значит мир во дворах и домах. Сохраняют наши сны: и твои и мои, Ведь солдаты не спят на постах.  Просто так, в одиночку, одни: Нам друзья, и родные, и близкие, А в шеренгах солдатских они, Мощь элитная наша, Российская. Наша Родина многое знает Крови, боли и слез матерей. Только Армия всех защищает, Не дает обижать сыновей!  Будет сильною Русь многоликая И крепчает Армейская Рать Возродится Страна Великая И все помним, что Родина-мать!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«День защитника Отечества»</dc:title>
  <dc:creator>Марина</dc:creator>
  <cp:lastModifiedBy>Student</cp:lastModifiedBy>
  <cp:revision>6</cp:revision>
  <dcterms:created xsi:type="dcterms:W3CDTF">2015-02-24T14:08:48Z</dcterms:created>
  <dcterms:modified xsi:type="dcterms:W3CDTF">2015-12-17T00:22:08Z</dcterms:modified>
</cp:coreProperties>
</file>