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6"/>
  </p:notesMasterIdLst>
  <p:sldIdLst>
    <p:sldId id="351" r:id="rId2"/>
    <p:sldId id="399" r:id="rId3"/>
    <p:sldId id="402" r:id="rId4"/>
    <p:sldId id="401" r:id="rId5"/>
    <p:sldId id="400" r:id="rId6"/>
    <p:sldId id="405" r:id="rId7"/>
    <p:sldId id="406" r:id="rId8"/>
    <p:sldId id="407" r:id="rId9"/>
    <p:sldId id="410" r:id="rId10"/>
    <p:sldId id="412" r:id="rId11"/>
    <p:sldId id="411" r:id="rId12"/>
    <p:sldId id="414" r:id="rId13"/>
    <p:sldId id="404" r:id="rId14"/>
    <p:sldId id="41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06" d="100"/>
          <a:sy n="106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029F-A041-4B44-909A-B7A039FF97F5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2170-8EF2-4988-837A-EB71A7D93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053F-0563-4830-9342-41DCDD61B9C4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D054-E091-4247-BDB6-F3B93E1E7052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AF7D-BB4E-4FAE-AC89-133A21208EA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C36D-E57E-4AB0-9375-37440E65E3EB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A72A-82F5-4AAA-9333-71A6D68086E4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CAC7-6906-49F6-96CA-4721F08016D8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B3F-8EB3-4F77-9547-9F17FC5442F2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4930-0FE1-4964-8304-A9E94AF04937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C697-B5FA-4BBF-BC53-2D2289D8FCFF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5C0D-A8B1-4D2A-9174-26EC1CF6313F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9238-30F8-40D0-940E-B58F441D076A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2771-5899-458B-AF93-49373E427731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85;&#1100;%20&#1084;&#1072;&#1090;&#1077;&#1088;&#1080;\&#1044;&#1077;&#1085;&#1100;%20&#1084;&#1072;&#1090;&#1077;&#1088;&#1080;\mamochka_milaya_mamochka_moya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14546" y="4714884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Шевелева Е.А.</a:t>
            </a:r>
          </a:p>
          <a:p>
            <a:pPr algn="r"/>
            <a:r>
              <a:rPr lang="ru-RU" dirty="0" smtClean="0"/>
              <a:t>МБОУ СОШ № 22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6300"/>
            <a:ext cx="8712968" cy="656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239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D620AF"/>
                </a:solidFill>
                <a:latin typeface="Monotype Corsiva" pitchFamily="66" charset="0"/>
              </a:rPr>
              <a:t>С праздником!</a:t>
            </a:r>
          </a:p>
        </p:txBody>
      </p:sp>
      <p:pic>
        <p:nvPicPr>
          <p:cNvPr id="18434" name="Picture 2" descr="D:\Новая папка\Мои документы\классный час день матери\f4fa9937120949974520719190db3843thumb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16832"/>
            <a:ext cx="7639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5715000" cy="1524000"/>
          </a:xfrm>
        </p:spPr>
        <p:txBody>
          <a:bodyPr>
            <a:normAutofit fontScale="90000"/>
          </a:bodyPr>
          <a:lstStyle/>
          <a:p>
            <a:r>
              <a:rPr lang="ru-RU" sz="15000" smtClean="0">
                <a:solidFill>
                  <a:srgbClr val="7030A0"/>
                </a:solidFill>
                <a:latin typeface="Monotype Corsiva" pitchFamily="66" charset="0"/>
              </a:rPr>
              <a:t>Мама</a:t>
            </a:r>
          </a:p>
        </p:txBody>
      </p:sp>
      <p:pic>
        <p:nvPicPr>
          <p:cNvPr id="16386" name="Picture 2" descr="D:\Новая папка\Мои документы\классный час день матери\м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48880"/>
            <a:ext cx="80836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1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 descr="D:\Новая папка\Мои документы\классный час день матери\1333099432_x_63b274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0648"/>
            <a:ext cx="8596064" cy="609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20" b="1" cap="all" dirty="0" smtClean="0">
                <a:solidFill>
                  <a:schemeClr val="accent2"/>
                </a:solidFill>
              </a:rPr>
              <a:t>             </a:t>
            </a:r>
            <a:endParaRPr lang="ru-RU" sz="8020" b="1" cap="all" dirty="0">
              <a:solidFill>
                <a:schemeClr val="accent2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21484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mochka_milaya_mamochka_mo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21484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Новая папка\Мои документы\классный час день матери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80728"/>
            <a:ext cx="35575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13</Words>
  <Application>Microsoft Office PowerPoint</Application>
  <PresentationFormat>Экран (4:3)</PresentationFormat>
  <Paragraphs>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 праздником!</vt:lpstr>
      <vt:lpstr>Слайд 3</vt:lpstr>
      <vt:lpstr>Мама</vt:lpstr>
      <vt:lpstr>Слайд 5</vt:lpstr>
      <vt:lpstr>Слайд 6</vt:lpstr>
      <vt:lpstr>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 XVI-XVIIв.в.</dc:title>
  <dc:creator>User</dc:creator>
  <cp:lastModifiedBy>Пользователь Windows</cp:lastModifiedBy>
  <cp:revision>186</cp:revision>
  <dcterms:created xsi:type="dcterms:W3CDTF">2012-01-01T14:08:56Z</dcterms:created>
  <dcterms:modified xsi:type="dcterms:W3CDTF">2015-11-25T08:42:58Z</dcterms:modified>
</cp:coreProperties>
</file>