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99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91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BCD35-9A91-4CA4-B96D-4E60037D2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3A8D1-20AF-4376-91B3-E42019EE2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F897A-888C-4156-9F97-9A8D59E69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C3BD7-DF12-486E-A8D5-D847F4478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C0979-260A-4503-BCC3-8B7930E64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7211C-E8CA-41BE-9FEB-BE4097C93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60A3F-0602-436B-9A7D-218E20EBB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4E02-3E66-4073-971C-0893DC646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D5B28-4981-4156-B847-58A347E06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8E9B2-6B90-499C-8381-7A11358AA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DBA58-7518-4419-B82A-A2C103A40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fld id="{C96FDF4D-A67F-4187-88B2-3356ADB0B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hime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1920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Правописание слов с сочетаниями </a:t>
            </a:r>
            <a:r>
              <a:rPr lang="ru-RU" sz="4800" dirty="0" err="1" smtClean="0">
                <a:solidFill>
                  <a:srgbClr val="C00000"/>
                </a:solidFill>
              </a:rPr>
              <a:t>жи</a:t>
            </a:r>
            <a:r>
              <a:rPr lang="ru-RU" sz="4800" dirty="0" smtClean="0">
                <a:solidFill>
                  <a:srgbClr val="C00000"/>
                </a:solidFill>
              </a:rPr>
              <a:t> – </a:t>
            </a:r>
            <a:r>
              <a:rPr lang="ru-RU" sz="4800" dirty="0" err="1" smtClean="0">
                <a:solidFill>
                  <a:srgbClr val="C00000"/>
                </a:solidFill>
              </a:rPr>
              <a:t>ши</a:t>
            </a:r>
            <a:r>
              <a:rPr lang="ru-RU" sz="4800" dirty="0" smtClean="0">
                <a:solidFill>
                  <a:srgbClr val="C00000"/>
                </a:solidFill>
              </a:rPr>
              <a:t>, же – </a:t>
            </a:r>
            <a:r>
              <a:rPr lang="ru-RU" sz="4800" dirty="0" err="1" smtClean="0">
                <a:solidFill>
                  <a:srgbClr val="C00000"/>
                </a:solidFill>
              </a:rPr>
              <a:t>ше</a:t>
            </a:r>
            <a:r>
              <a:rPr lang="ru-RU" sz="4800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endParaRPr lang="ru-RU" sz="4800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Игра «Собери ягодки.»</a:t>
            </a: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Учитель начальных классов: 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</a:rPr>
              <a:t>Чернакова Т.В.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IMG2217-01.jpg"/>
          <p:cNvPicPr>
            <a:picLocks noChangeAspect="1"/>
          </p:cNvPicPr>
          <p:nvPr/>
        </p:nvPicPr>
        <p:blipFill>
          <a:blip r:embed="rId3" cstate="print"/>
          <a:srcRect l="50000" t="44445" r="33333" b="41111"/>
          <a:stretch>
            <a:fillRect/>
          </a:stretch>
        </p:blipFill>
        <p:spPr>
          <a:xfrm>
            <a:off x="609600" y="4419600"/>
            <a:ext cx="2880009" cy="18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" y="1219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ЗАПОМНИ:</a:t>
            </a:r>
          </a:p>
          <a:p>
            <a:pPr algn="ctr"/>
            <a:endParaRPr lang="ru-RU" sz="4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ЖИ – ШИ пиши с </a:t>
            </a:r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и</a:t>
            </a:r>
            <a:endParaRPr lang="ru-RU" sz="4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endParaRPr lang="ru-RU" sz="4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ЖЕ – ШЕ пиши с </a:t>
            </a:r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е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7" descr="IMG2217-01.jpg"/>
          <p:cNvPicPr>
            <a:picLocks noChangeAspect="1"/>
          </p:cNvPicPr>
          <p:nvPr/>
        </p:nvPicPr>
        <p:blipFill>
          <a:blip r:embed="rId4" cstate="print"/>
          <a:srcRect l="-664" r="-4417"/>
          <a:stretch>
            <a:fillRect/>
          </a:stretch>
        </p:blipFill>
        <p:spPr bwMode="auto">
          <a:xfrm>
            <a:off x="-414338" y="20638"/>
            <a:ext cx="9972676" cy="683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228600" y="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2362200" y="36576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6400800" y="25908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457200" y="42672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2286000" y="58674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4800600" y="47244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Рисунок 25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1600200" y="14478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Рисунок 26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-152400" y="24384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7620000" y="4572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37"/>
          <p:cNvSpPr txBox="1"/>
          <p:nvPr/>
        </p:nvSpPr>
        <p:spPr>
          <a:xfrm>
            <a:off x="3619500" y="1600200"/>
            <a:ext cx="1905000" cy="646113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3600" b="1" dirty="0" err="1">
                <a:solidFill>
                  <a:srgbClr val="FF0000"/>
                </a:solidFill>
                <a:cs typeface="+mn-cs"/>
              </a:rPr>
              <a:t>кувш.н</a:t>
            </a:r>
            <a:endParaRPr lang="ru-RU" sz="36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895600" y="4419600"/>
            <a:ext cx="16764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FF0000"/>
                </a:solidFill>
              </a:rPr>
              <a:t>щ.пцы</a:t>
            </a:r>
          </a:p>
        </p:txBody>
      </p:sp>
      <p:pic>
        <p:nvPicPr>
          <p:cNvPr id="22" name="Рисунок 21" descr="IMG2217-01.jpg"/>
          <p:cNvPicPr>
            <a:picLocks noChangeAspect="1"/>
          </p:cNvPicPr>
          <p:nvPr/>
        </p:nvPicPr>
        <p:blipFill>
          <a:blip r:embed="rId4" cstate="print"/>
          <a:srcRect l="50000" t="44445" r="33333" b="41111"/>
          <a:stretch>
            <a:fillRect/>
          </a:stretch>
        </p:blipFill>
        <p:spPr>
          <a:xfrm>
            <a:off x="4572000" y="685800"/>
            <a:ext cx="15240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447800" y="685800"/>
            <a:ext cx="21336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600" b="1">
                <a:solidFill>
                  <a:srgbClr val="FF0000"/>
                </a:solidFill>
              </a:rPr>
              <a:t>ж.равль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0" y="3429000"/>
            <a:ext cx="17526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 dirty="0" err="1">
                <a:solidFill>
                  <a:srgbClr val="FF0000"/>
                </a:solidFill>
              </a:rPr>
              <a:t>луж.ца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914400" y="6211888"/>
            <a:ext cx="16764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3600" b="1">
                <a:solidFill>
                  <a:srgbClr val="FF0000"/>
                </a:solidFill>
              </a:rPr>
              <a:t>ш.пка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0" y="5105400"/>
            <a:ext cx="17526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FF0000"/>
                </a:solidFill>
              </a:rPr>
              <a:t>ш.рсть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629400" y="1295400"/>
            <a:ext cx="17526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FF0000"/>
                </a:solidFill>
              </a:rPr>
              <a:t>ж.лезо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086600" y="3429000"/>
            <a:ext cx="12954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FF0000"/>
                </a:solidFill>
              </a:rPr>
              <a:t>щ.ль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800600" y="5715000"/>
            <a:ext cx="15240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FF0000"/>
                </a:solidFill>
              </a:rPr>
              <a:t>ч.сло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524000" y="2438400"/>
            <a:ext cx="15240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FF0000"/>
                </a:solidFill>
              </a:rPr>
              <a:t>морж.</a:t>
            </a:r>
          </a:p>
        </p:txBody>
      </p:sp>
      <p:grpSp>
        <p:nvGrpSpPr>
          <p:cNvPr id="2071" name="Группа 67"/>
          <p:cNvGrpSpPr>
            <a:grpSpLocks/>
          </p:cNvGrpSpPr>
          <p:nvPr/>
        </p:nvGrpSpPr>
        <p:grpSpPr bwMode="auto">
          <a:xfrm rot="-153588">
            <a:off x="7269163" y="5219700"/>
            <a:ext cx="1728787" cy="1403350"/>
            <a:chOff x="-2286000" y="3200400"/>
            <a:chExt cx="1600200" cy="1371600"/>
          </a:xfrm>
        </p:grpSpPr>
        <p:sp>
          <p:nvSpPr>
            <p:cNvPr id="2072" name="Блок-схема: магнитный диск 55"/>
            <p:cNvSpPr>
              <a:spLocks noChangeArrowheads="1"/>
            </p:cNvSpPr>
            <p:nvPr/>
          </p:nvSpPr>
          <p:spPr bwMode="auto">
            <a:xfrm>
              <a:off x="-2286000" y="3429000"/>
              <a:ext cx="1600200" cy="1143000"/>
            </a:xfrm>
            <a:prstGeom prst="flowChartMagneticDisk">
              <a:avLst/>
            </a:prstGeom>
            <a:solidFill>
              <a:srgbClr val="FFFF00"/>
            </a:solidFill>
            <a:ln w="38100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57" name="Арка 56"/>
            <p:cNvSpPr/>
            <p:nvPr/>
          </p:nvSpPr>
          <p:spPr bwMode="auto">
            <a:xfrm>
              <a:off x="-2286736" y="3200175"/>
              <a:ext cx="1600200" cy="989910"/>
            </a:xfrm>
            <a:prstGeom prst="blockArc">
              <a:avLst>
                <a:gd name="adj1" fmla="val 10800000"/>
                <a:gd name="adj2" fmla="val 140533"/>
                <a:gd name="adj3" fmla="val 10565"/>
              </a:avLst>
            </a:prstGeom>
            <a:solidFill>
              <a:srgbClr val="FFFF00"/>
            </a:solidFill>
            <a:ln w="38100" cap="flat" cmpd="sng" algn="ctr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2074" name="Блок-схема: сохраненные данные 58"/>
            <p:cNvSpPr>
              <a:spLocks noChangeArrowheads="1"/>
            </p:cNvSpPr>
            <p:nvPr/>
          </p:nvSpPr>
          <p:spPr bwMode="auto">
            <a:xfrm rot="-4647396">
              <a:off x="-2028350" y="3774915"/>
              <a:ext cx="180000" cy="360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2075" name="Блок-схема: сохраненные данные 59"/>
            <p:cNvSpPr>
              <a:spLocks noChangeArrowheads="1"/>
            </p:cNvSpPr>
            <p:nvPr/>
          </p:nvSpPr>
          <p:spPr bwMode="auto">
            <a:xfrm rot="-5224747">
              <a:off x="-1505847" y="3881456"/>
              <a:ext cx="180000" cy="360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2076" name="Блок-схема: сохраненные данные 60"/>
            <p:cNvSpPr>
              <a:spLocks noChangeArrowheads="1"/>
            </p:cNvSpPr>
            <p:nvPr/>
          </p:nvSpPr>
          <p:spPr bwMode="auto">
            <a:xfrm rot="-6424866">
              <a:off x="-1034507" y="3786871"/>
              <a:ext cx="180000" cy="360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2077" name="Блок-схема: сохраненные данные 61"/>
            <p:cNvSpPr>
              <a:spLocks noChangeArrowheads="1"/>
            </p:cNvSpPr>
            <p:nvPr/>
          </p:nvSpPr>
          <p:spPr bwMode="auto">
            <a:xfrm rot="-4763664">
              <a:off x="-1824633" y="4088530"/>
              <a:ext cx="180000" cy="468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2078" name="Блок-схема: сохраненные данные 62"/>
            <p:cNvSpPr>
              <a:spLocks noChangeArrowheads="1"/>
            </p:cNvSpPr>
            <p:nvPr/>
          </p:nvSpPr>
          <p:spPr bwMode="auto">
            <a:xfrm rot="-6219355">
              <a:off x="-1206566" y="4049154"/>
              <a:ext cx="180000" cy="468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5365E-6 L 0.8 0.4051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20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23034E-6 L 0.625 0.53839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2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031E-7 L 0.01666 0.671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3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1887E-6 L 0.7125 0.1443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" y="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0472E-6 L 0.31667 0.6494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325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8" grpId="0" animBg="1"/>
      <p:bldP spid="41" grpId="0" animBg="1"/>
      <p:bldP spid="42" grpId="0" animBg="1"/>
      <p:bldP spid="43" grpId="0" animBg="1"/>
      <p:bldP spid="44" grpId="0" animBg="1"/>
      <p:bldP spid="50" grpId="0" animBg="1"/>
      <p:bldP spid="51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67"/>
          <p:cNvGrpSpPr>
            <a:grpSpLocks/>
          </p:cNvGrpSpPr>
          <p:nvPr/>
        </p:nvGrpSpPr>
        <p:grpSpPr bwMode="auto">
          <a:xfrm rot="20220017">
            <a:off x="6160257" y="687186"/>
            <a:ext cx="2768786" cy="1665656"/>
            <a:chOff x="-2286000" y="3200400"/>
            <a:chExt cx="1600200" cy="1371600"/>
          </a:xfrm>
        </p:grpSpPr>
        <p:sp>
          <p:nvSpPr>
            <p:cNvPr id="13" name="Блок-схема: магнитный диск 55"/>
            <p:cNvSpPr>
              <a:spLocks noChangeArrowheads="1"/>
            </p:cNvSpPr>
            <p:nvPr/>
          </p:nvSpPr>
          <p:spPr bwMode="auto">
            <a:xfrm>
              <a:off x="-2286000" y="3429000"/>
              <a:ext cx="1600200" cy="1143000"/>
            </a:xfrm>
            <a:prstGeom prst="flowChartMagneticDisk">
              <a:avLst/>
            </a:prstGeom>
            <a:solidFill>
              <a:srgbClr val="FFFF00"/>
            </a:solidFill>
            <a:ln w="38100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4" name="Арка 13"/>
            <p:cNvSpPr/>
            <p:nvPr/>
          </p:nvSpPr>
          <p:spPr bwMode="auto">
            <a:xfrm>
              <a:off x="-2286736" y="3200175"/>
              <a:ext cx="1600200" cy="989910"/>
            </a:xfrm>
            <a:prstGeom prst="blockArc">
              <a:avLst>
                <a:gd name="adj1" fmla="val 10800000"/>
                <a:gd name="adj2" fmla="val 140533"/>
                <a:gd name="adj3" fmla="val 10565"/>
              </a:avLst>
            </a:prstGeom>
            <a:solidFill>
              <a:srgbClr val="FFFF00"/>
            </a:solidFill>
            <a:ln w="38100" cap="flat" cmpd="sng" algn="ctr">
              <a:solidFill>
                <a:srgbClr val="CC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5" name="Блок-схема: сохраненные данные 58"/>
            <p:cNvSpPr>
              <a:spLocks noChangeArrowheads="1"/>
            </p:cNvSpPr>
            <p:nvPr/>
          </p:nvSpPr>
          <p:spPr bwMode="auto">
            <a:xfrm rot="-4647396">
              <a:off x="-2028350" y="3774915"/>
              <a:ext cx="180000" cy="360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6" name="Блок-схема: сохраненные данные 59"/>
            <p:cNvSpPr>
              <a:spLocks noChangeArrowheads="1"/>
            </p:cNvSpPr>
            <p:nvPr/>
          </p:nvSpPr>
          <p:spPr bwMode="auto">
            <a:xfrm rot="-5224747">
              <a:off x="-1505847" y="3881456"/>
              <a:ext cx="180000" cy="360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7" name="Блок-схема: сохраненные данные 60"/>
            <p:cNvSpPr>
              <a:spLocks noChangeArrowheads="1"/>
            </p:cNvSpPr>
            <p:nvPr/>
          </p:nvSpPr>
          <p:spPr bwMode="auto">
            <a:xfrm rot="-6424866">
              <a:off x="-1034507" y="3786871"/>
              <a:ext cx="180000" cy="360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8" name="Блок-схема: сохраненные данные 61"/>
            <p:cNvSpPr>
              <a:spLocks noChangeArrowheads="1"/>
            </p:cNvSpPr>
            <p:nvPr/>
          </p:nvSpPr>
          <p:spPr bwMode="auto">
            <a:xfrm rot="-4763664">
              <a:off x="-1824633" y="4088530"/>
              <a:ext cx="180000" cy="468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  <p:sp>
          <p:nvSpPr>
            <p:cNvPr id="19" name="Блок-схема: сохраненные данные 62"/>
            <p:cNvSpPr>
              <a:spLocks noChangeArrowheads="1"/>
            </p:cNvSpPr>
            <p:nvPr/>
          </p:nvSpPr>
          <p:spPr bwMode="auto">
            <a:xfrm rot="-6219355">
              <a:off x="-1206566" y="4049154"/>
              <a:ext cx="180000" cy="468000"/>
            </a:xfrm>
            <a:prstGeom prst="flowChartOnlineStorage">
              <a:avLst/>
            </a:prstGeom>
            <a:solidFill>
              <a:srgbClr val="CC9900"/>
            </a:solidFill>
            <a:ln w="9525" algn="ctr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90500" y="28194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</a:rPr>
              <a:t>кув</a:t>
            </a:r>
            <a:r>
              <a:rPr lang="ru-RU" sz="7200" dirty="0" smtClean="0">
                <a:solidFill>
                  <a:srgbClr val="FF0000"/>
                </a:solidFill>
              </a:rPr>
              <a:t>ши</a:t>
            </a:r>
            <a:r>
              <a:rPr lang="ru-RU" sz="7200" dirty="0" smtClean="0">
                <a:solidFill>
                  <a:srgbClr val="002060"/>
                </a:solidFill>
              </a:rPr>
              <a:t>н   </a:t>
            </a:r>
            <a:r>
              <a:rPr lang="ru-RU" sz="7200" dirty="0" smtClean="0">
                <a:solidFill>
                  <a:srgbClr val="FF0000"/>
                </a:solidFill>
              </a:rPr>
              <a:t>же</a:t>
            </a:r>
            <a:r>
              <a:rPr lang="ru-RU" sz="7200" dirty="0" smtClean="0">
                <a:solidFill>
                  <a:srgbClr val="002060"/>
                </a:solidFill>
              </a:rPr>
              <a:t>лезо   </a:t>
            </a:r>
            <a:r>
              <a:rPr lang="ru-RU" sz="7200" dirty="0" smtClean="0">
                <a:solidFill>
                  <a:srgbClr val="FF0000"/>
                </a:solidFill>
              </a:rPr>
              <a:t>ше</a:t>
            </a:r>
            <a:r>
              <a:rPr lang="ru-RU" sz="7200" dirty="0" smtClean="0">
                <a:solidFill>
                  <a:srgbClr val="002060"/>
                </a:solidFill>
              </a:rPr>
              <a:t>рсть                         мор</a:t>
            </a:r>
            <a:r>
              <a:rPr lang="ru-RU" sz="7200" dirty="0" smtClean="0">
                <a:solidFill>
                  <a:srgbClr val="FF0000"/>
                </a:solidFill>
              </a:rPr>
              <a:t>жи </a:t>
            </a:r>
            <a:r>
              <a:rPr lang="ru-RU" sz="7200" dirty="0" smtClean="0">
                <a:solidFill>
                  <a:srgbClr val="002060"/>
                </a:solidFill>
              </a:rPr>
              <a:t>  лу</a:t>
            </a:r>
            <a:r>
              <a:rPr lang="ru-RU" sz="7200" dirty="0" smtClean="0">
                <a:solidFill>
                  <a:srgbClr val="FF0000"/>
                </a:solidFill>
              </a:rPr>
              <a:t>жи</a:t>
            </a:r>
            <a:r>
              <a:rPr lang="ru-RU" sz="7200" dirty="0" smtClean="0">
                <a:solidFill>
                  <a:srgbClr val="002060"/>
                </a:solidFill>
              </a:rPr>
              <a:t>ца</a:t>
            </a:r>
            <a:endParaRPr lang="ru-RU" sz="7200" dirty="0">
              <a:solidFill>
                <a:srgbClr val="002060"/>
              </a:solidFill>
            </a:endParaRPr>
          </a:p>
        </p:txBody>
      </p:sp>
      <p:pic>
        <p:nvPicPr>
          <p:cNvPr id="22" name="Рисунок 21" descr="IMG2217-01.jpg"/>
          <p:cNvPicPr>
            <a:picLocks noChangeAspect="1"/>
          </p:cNvPicPr>
          <p:nvPr/>
        </p:nvPicPr>
        <p:blipFill>
          <a:blip r:embed="rId2" cstate="print"/>
          <a:srcRect l="50000" t="44445" r="33333" b="41111"/>
          <a:stretch>
            <a:fillRect/>
          </a:stretch>
        </p:blipFill>
        <p:spPr>
          <a:xfrm>
            <a:off x="228600" y="4343400"/>
            <a:ext cx="1600200" cy="1040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 descr="IMG2217-01.jpg"/>
          <p:cNvPicPr>
            <a:picLocks noChangeAspect="1"/>
          </p:cNvPicPr>
          <p:nvPr/>
        </p:nvPicPr>
        <p:blipFill>
          <a:blip r:embed="rId2" cstate="print"/>
          <a:srcRect l="50000" t="44445" r="33333" b="41111"/>
          <a:stretch>
            <a:fillRect/>
          </a:stretch>
        </p:blipFill>
        <p:spPr>
          <a:xfrm>
            <a:off x="4800600" y="1981200"/>
            <a:ext cx="1875698" cy="1219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3" descr="IMG2217-01.jpg"/>
          <p:cNvPicPr>
            <a:picLocks noChangeAspect="1"/>
          </p:cNvPicPr>
          <p:nvPr/>
        </p:nvPicPr>
        <p:blipFill>
          <a:blip r:embed="rId2" cstate="print"/>
          <a:srcRect l="50000" t="44445" r="33333" b="41111"/>
          <a:stretch>
            <a:fillRect/>
          </a:stretch>
        </p:blipFill>
        <p:spPr>
          <a:xfrm>
            <a:off x="1752600" y="2057400"/>
            <a:ext cx="1758467" cy="1143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Рисунок 24" descr="IMG2217-01.jpg"/>
          <p:cNvPicPr>
            <a:picLocks noChangeAspect="1"/>
          </p:cNvPicPr>
          <p:nvPr/>
        </p:nvPicPr>
        <p:blipFill>
          <a:blip r:embed="rId2" cstate="print"/>
          <a:srcRect l="50000" t="44445" r="33333" b="41111"/>
          <a:stretch>
            <a:fillRect/>
          </a:stretch>
        </p:blipFill>
        <p:spPr>
          <a:xfrm>
            <a:off x="7543800" y="5791200"/>
            <a:ext cx="1371600" cy="8915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Рисунок 25" descr="IMG2217-01.jpg"/>
          <p:cNvPicPr>
            <a:picLocks noChangeAspect="1"/>
          </p:cNvPicPr>
          <p:nvPr/>
        </p:nvPicPr>
        <p:blipFill>
          <a:blip r:embed="rId2" cstate="print"/>
          <a:srcRect l="50000" t="44445" r="33333" b="41111"/>
          <a:stretch>
            <a:fillRect/>
          </a:stretch>
        </p:blipFill>
        <p:spPr>
          <a:xfrm>
            <a:off x="6324600" y="4038600"/>
            <a:ext cx="1707698" cy="11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TextBox 26"/>
          <p:cNvSpPr txBox="1"/>
          <p:nvPr/>
        </p:nvSpPr>
        <p:spPr>
          <a:xfrm>
            <a:off x="228600" y="2286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Проверьте себя!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981200"/>
            <a:ext cx="7543800" cy="1828800"/>
          </a:xfrm>
          <a:prstGeom prst="rect">
            <a:avLst/>
          </a:prstGeom>
          <a:noFill/>
        </p:spPr>
        <p:txBody>
          <a:bodyPr wrap="square" rtlCol="0">
            <a:prstTxWarp prst="textWave4">
              <a:avLst>
                <a:gd name="adj1" fmla="val 12500"/>
                <a:gd name="adj2" fmla="val -43"/>
              </a:avLst>
            </a:prstTxWarp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Book Antiqua" pitchFamily="18" charset="0"/>
                <a:cs typeface="Aparajita" pitchFamily="34" charset="0"/>
              </a:rPr>
              <a:t>У м </a:t>
            </a:r>
            <a:r>
              <a:rPr lang="ru-RU" sz="3600" b="1" i="1" dirty="0" err="1" smtClean="0">
                <a:solidFill>
                  <a:srgbClr val="FF0000"/>
                </a:solidFill>
                <a:latin typeface="Book Antiqua" pitchFamily="18" charset="0"/>
                <a:cs typeface="Aparajita" pitchFamily="34" charset="0"/>
              </a:rPr>
              <a:t>н</a:t>
            </a:r>
            <a:r>
              <a:rPr lang="ru-RU" sz="3600" b="1" i="1" dirty="0" smtClean="0">
                <a:solidFill>
                  <a:srgbClr val="FF0000"/>
                </a:solidFill>
                <a:latin typeface="Book Antiqua" pitchFamily="18" charset="0"/>
                <a:cs typeface="Aparajita" pitchFamily="34" charset="0"/>
              </a:rPr>
              <a:t> и ч к и !</a:t>
            </a:r>
            <a:endParaRPr lang="ru-RU" sz="3600" b="1" i="1" dirty="0">
              <a:solidFill>
                <a:srgbClr val="FF0000"/>
              </a:solidFill>
              <a:latin typeface="Book Antiqua" pitchFamily="18" charset="0"/>
              <a:cs typeface="Aparajit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65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Клиент CW</dc:creator>
  <cp:lastModifiedBy>Чернакова </cp:lastModifiedBy>
  <cp:revision>64</cp:revision>
  <cp:lastPrinted>1601-01-01T00:00:00Z</cp:lastPrinted>
  <dcterms:created xsi:type="dcterms:W3CDTF">2013-01-19T11:12:04Z</dcterms:created>
  <dcterms:modified xsi:type="dcterms:W3CDTF">2015-12-20T12:19:27Z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