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74" r:id="rId4"/>
    <p:sldId id="268" r:id="rId5"/>
    <p:sldId id="28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7" autoAdjust="0"/>
    <p:restoredTop sz="94660"/>
  </p:normalViewPr>
  <p:slideViewPr>
    <p:cSldViewPr>
      <p:cViewPr>
        <p:scale>
          <a:sx n="77" d="100"/>
          <a:sy n="77" d="100"/>
        </p:scale>
        <p:origin x="-258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889DF-4EDA-4FE3-9953-B7CB8CDDCCA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F3A36-9973-40F0-A896-08EF7E110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CD35-60DE-42CF-A29C-05C239B416D2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8" descr="ldw_af_p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2" descr="Осенние рам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038964" cy="5400600"/>
          </a:xfrm>
          <a:prstGeom prst="rect">
            <a:avLst/>
          </a:prstGeom>
          <a:noFill/>
        </p:spPr>
      </p:pic>
      <p:pic>
        <p:nvPicPr>
          <p:cNvPr id="9" name="Picture 10" descr="http://img-fotki.yandex.ru/get/6411/159303434.176/0_8950f_40ff20fd_XL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00400"/>
            <a:ext cx="7620000" cy="3657600"/>
          </a:xfrm>
          <a:prstGeom prst="rect">
            <a:avLst/>
          </a:prstGeom>
          <a:noFill/>
        </p:spPr>
      </p:pic>
      <p:pic>
        <p:nvPicPr>
          <p:cNvPr id="10" name="Picture 14" descr="http://img-fotki.yandex.ru/get/6412/159303434.174/0_894a3_c8e36d0c_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937720">
            <a:off x="1070916" y="127552"/>
            <a:ext cx="1143000" cy="1428750"/>
          </a:xfrm>
          <a:prstGeom prst="rect">
            <a:avLst/>
          </a:prstGeom>
          <a:noFill/>
        </p:spPr>
      </p:pic>
      <p:pic>
        <p:nvPicPr>
          <p:cNvPr id="11" name="Picture 20" descr="http://img-fotki.yandex.ru/get/6511/159303434.174/0_894cd_26c2cac7_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37112"/>
            <a:ext cx="1076325" cy="1428750"/>
          </a:xfrm>
          <a:prstGeom prst="rect">
            <a:avLst/>
          </a:prstGeom>
          <a:noFill/>
        </p:spPr>
      </p:pic>
      <p:pic>
        <p:nvPicPr>
          <p:cNvPr id="12" name="Picture 22" descr="http://img-fotki.yandex.ru/get/6511/159303434.174/0_894cd_26c2cac7_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5168621">
            <a:off x="5502869" y="347286"/>
            <a:ext cx="1076325" cy="142875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612/159303434.175/0_894dd_c5e58a2b_S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908720"/>
            <a:ext cx="1428750" cy="638175"/>
          </a:xfrm>
          <a:prstGeom prst="rect">
            <a:avLst/>
          </a:prstGeom>
          <a:noFill/>
        </p:spPr>
      </p:pic>
      <p:pic>
        <p:nvPicPr>
          <p:cNvPr id="15" name="Picture 8" descr="http://img-fotki.yandex.ru/get/6612/159303434.174/0_894c2_9d790af9_S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9100959">
            <a:off x="20792" y="174312"/>
            <a:ext cx="1095375" cy="1428750"/>
          </a:xfrm>
          <a:prstGeom prst="rect">
            <a:avLst/>
          </a:prstGeom>
          <a:noFill/>
        </p:spPr>
      </p:pic>
      <p:pic>
        <p:nvPicPr>
          <p:cNvPr id="2050" name="Picture 2" descr="ldw_af_ (49)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 rot="18903241">
            <a:off x="323528" y="260648"/>
            <a:ext cx="333375" cy="1428750"/>
          </a:xfrm>
          <a:prstGeom prst="rect">
            <a:avLst/>
          </a:prstGeom>
          <a:noFill/>
        </p:spPr>
      </p:pic>
      <p:pic>
        <p:nvPicPr>
          <p:cNvPr id="2052" name="Picture 4" descr="http://img-fotki.yandex.ru/get/6412/159303434.174/0_894a3_c8e36d0c_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4946369">
            <a:off x="-24825" y="839022"/>
            <a:ext cx="1143000" cy="1428750"/>
          </a:xfrm>
          <a:prstGeom prst="rect">
            <a:avLst/>
          </a:prstGeom>
          <a:noFill/>
        </p:spPr>
      </p:pic>
      <p:pic>
        <p:nvPicPr>
          <p:cNvPr id="14" name="Picture 18" descr="http://img-fotki.yandex.ru/get/6510/159303434.174/0_894cf_759e3ad5_S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764705"/>
            <a:ext cx="1152128" cy="1106044"/>
          </a:xfrm>
          <a:prstGeom prst="rect">
            <a:avLst/>
          </a:prstGeom>
          <a:noFill/>
        </p:spPr>
      </p:pic>
      <p:pic>
        <p:nvPicPr>
          <p:cNvPr id="19" name="Picture 26" descr="http://img-fotki.yandex.ru/get/6511/159303434.176/0_89516_da26a319_XL.jpg"/>
          <p:cNvPicPr>
            <a:picLocks noChangeAspect="1" noChangeArrowheads="1"/>
          </p:cNvPicPr>
          <p:nvPr userDrawn="1"/>
        </p:nvPicPr>
        <p:blipFill>
          <a:blip r:embed="rId11" cstate="print"/>
          <a:srcRect t="26928"/>
          <a:stretch>
            <a:fillRect/>
          </a:stretch>
        </p:blipFill>
        <p:spPr bwMode="auto">
          <a:xfrm>
            <a:off x="1187624" y="980728"/>
            <a:ext cx="6572138" cy="489914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CD35-60DE-42CF-A29C-05C239B416D2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8" descr="ldw_af_p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316" name="Picture 4" descr="http://img-fotki.yandex.ru/get/6411/159303434.176/0_8950f_40ff20fd_X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075048" y="2155168"/>
            <a:ext cx="6525344" cy="2880319"/>
          </a:xfrm>
          <a:prstGeom prst="rect">
            <a:avLst/>
          </a:prstGeom>
          <a:noFill/>
        </p:spPr>
      </p:pic>
      <p:pic>
        <p:nvPicPr>
          <p:cNvPr id="13318" name="Picture 6" descr="http://img-fotki.yandex.ru/get/6612/159303434.175/0_894dd_c5e58a2b_S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949280"/>
            <a:ext cx="1428750" cy="638175"/>
          </a:xfrm>
          <a:prstGeom prst="rect">
            <a:avLst/>
          </a:prstGeom>
          <a:noFill/>
        </p:spPr>
      </p:pic>
      <p:pic>
        <p:nvPicPr>
          <p:cNvPr id="11" name="Picture 26" descr="http://img-fotki.yandex.ru/get/6511/159303434.176/0_89516_da26a319_XL.jpg"/>
          <p:cNvPicPr>
            <a:picLocks noChangeAspect="1" noChangeArrowheads="1"/>
          </p:cNvPicPr>
          <p:nvPr userDrawn="1"/>
        </p:nvPicPr>
        <p:blipFill>
          <a:blip r:embed="rId5" cstate="print"/>
          <a:srcRect t="26928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CD35-60DE-42CF-A29C-05C239B416D2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CD35-60DE-42CF-A29C-05C239B416D2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42918"/>
            <a:ext cx="612068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КЛЮКВА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3707904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30" name="AutoShape 6" descr="http://img-fotki.yandex.ru/get/6411/159303434.176/0_8950f_40ff20fd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Где растёт клюква и как её собирать, а также другие интересные факты об этой уникальной ягодк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3575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43042" y="1714488"/>
            <a:ext cx="72866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Клюква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вечнозеленый кустарник с овальными листочками. Кустики невысокие, усеянные красными бусинами ягод. По весне можно увидеть, как цветет клюква. А созревает она к началу сентября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29" y="214290"/>
            <a:ext cx="4994283" cy="664371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Болотная клюква представляет собой маленький вечнозеленый кустарник. Стебель ветвистый, тонкий, нитевидный, ползучий, местами укореняющийся посредством очень тонких ветвистых придаточных корней; ветви тонкие, стелющиеся или лишь немного приподнимающиеся, в молодом состоянии нежно-волосистые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udec.ru/images/2208a-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27146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yjulia.ru/data/cache/2010/10/28/558169_9899nothumb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2095548" cy="15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785794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Клюква - многолетнее растение. Некоторые кусты клюквы живут до ста лет.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428604"/>
            <a:ext cx="7772400" cy="150018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Клюква крупноплодная с XIX века выращивается на специальных плантациях (чеках). Крупнейшим производителем этой ягоды является США, плантации есть также в Канаде, Белоруссии, Польше, скандинавских странах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img-fotki.yandex.ru/get/6500/64843573.196/0_986c7_b91597be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28868"/>
            <a:ext cx="3786182" cy="184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476672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Кислая и очень полезная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428736"/>
            <a:ext cx="7000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Растёт летом, собирают осенью, самая сладкая бывает весной, когда пролежит всю зиму под снегом.</a:t>
            </a:r>
          </a:p>
          <a:p>
            <a:pPr marL="342900" indent="-342900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Болото. Дорога широкая, потом превратилась в узкую тропу.</a:t>
            </a:r>
          </a:p>
          <a:p>
            <a:pPr marL="342900" indent="-342900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Ягоды прячутся в болотных кочках.</a:t>
            </a: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Тяну длинную зелёную ниточку с многими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клюквинками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42873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КЛЮКВА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1</cp:lastModifiedBy>
  <cp:revision>32</cp:revision>
  <dcterms:created xsi:type="dcterms:W3CDTF">2014-07-21T22:37:03Z</dcterms:created>
  <dcterms:modified xsi:type="dcterms:W3CDTF">2015-12-19T18:45:47Z</dcterms:modified>
</cp:coreProperties>
</file>