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88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404"/>
    <a:srgbClr val="440202"/>
    <a:srgbClr val="CC0000"/>
    <a:srgbClr val="F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>
        <p:scale>
          <a:sx n="76" d="100"/>
          <a:sy n="76" d="100"/>
        </p:scale>
        <p:origin x="-11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9BEF0-2354-4274-8F59-8244AB1C79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F4EDC-4267-42A5-9E5E-44CEDF3A20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1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rdis.fondsci.ru/assets/resources/stories/2014/vasilkovskay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38437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Урок</a:t>
            </a:r>
            <a:r>
              <a:rPr lang="ru-RU" sz="7200" b="1" dirty="0" smtClean="0"/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>мужества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«Горячее сердце»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29556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                   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         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                           Соловьева Н.А.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71480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ГБОУ СОШ №68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157192"/>
            <a:ext cx="8229600" cy="1486518"/>
          </a:xfrm>
        </p:spPr>
        <p:txBody>
          <a:bodyPr>
            <a:normAutofit fontScale="55000" lnSpcReduction="20000"/>
          </a:bodyPr>
          <a:lstStyle/>
          <a:p>
            <a:pPr lvl="2" algn="ctr">
              <a:buNone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Нагрудный 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 </a:t>
            </a: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None/>
            </a:pPr>
            <a:r>
              <a:rPr lang="ru-RU" sz="7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Горячее сердце»</a:t>
            </a:r>
          </a:p>
          <a:p>
            <a:pPr lvl="2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    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Нагрудный зна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1"/>
            <a:ext cx="5040560" cy="435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509120"/>
            <a:ext cx="8229600" cy="148651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Удостоверение к Нагрудному знаку «Горячее сердце»</a:t>
            </a:r>
          </a:p>
          <a:p>
            <a:pPr lvl="2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    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Удостоверение к Нагрудному зна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49783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87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018556" y="5013176"/>
            <a:ext cx="7561088" cy="1492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Васильковская Светлана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Родилась в 2002 году</a:t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Поселок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Тесовский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Новгородской области</a:t>
            </a:r>
          </a:p>
        </p:txBody>
      </p:sp>
      <p:pic>
        <p:nvPicPr>
          <p:cNvPr id="4" name="Рисунок 3" descr="Васильковская Светлан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12960"/>
            <a:ext cx="3600400" cy="415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1018556" y="4581128"/>
            <a:ext cx="7561088" cy="1492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Баранов Никита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Родился в 2004 году</a:t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Село </a:t>
            </a:r>
            <a:r>
              <a:rPr lang="ru-RU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Ташкиново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Республика Башкортостан</a:t>
            </a:r>
          </a:p>
        </p:txBody>
      </p:sp>
      <p:pic>
        <p:nvPicPr>
          <p:cNvPr id="1026" name="Picture 2" descr="http://cordis.fondsci.ru/assets/resources/stories/2014/baran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65" y="260648"/>
            <a:ext cx="309007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505712" y="4509121"/>
            <a:ext cx="8208912" cy="1656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Красницкий Иван</a:t>
            </a:r>
          </a:p>
          <a:p>
            <a:pPr algn="ctr"/>
            <a:r>
              <a: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Родился в 2002 году</a:t>
            </a:r>
            <a:br>
              <a: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 Киров</a:t>
            </a:r>
          </a:p>
        </p:txBody>
      </p:sp>
      <p:pic>
        <p:nvPicPr>
          <p:cNvPr id="2050" name="Picture 2" descr="http://cordis.fondsci.ru/assets/resources/stories/2014/krasnitsk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3244689" cy="414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6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46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мужества «Горячее сердце»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мужества</dc:title>
  <dc:creator>Ur</dc:creator>
  <cp:lastModifiedBy>Ur</cp:lastModifiedBy>
  <cp:revision>63</cp:revision>
  <dcterms:modified xsi:type="dcterms:W3CDTF">2015-02-24T22:21:07Z</dcterms:modified>
</cp:coreProperties>
</file>