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4000" dirty="0" smtClean="0"/>
              <a:t>ДИАЛОГ</a:t>
            </a:r>
            <a:endParaRPr lang="ru-RU" sz="1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7200" b="1" dirty="0" smtClean="0"/>
              <a:t>  Диалог – это разговор двух или нескольких лиц.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tx1"/>
                </a:solidFill>
                <a:latin typeface="+mn-lt"/>
              </a:rPr>
              <a:t>Цели </a:t>
            </a:r>
            <a:endParaRPr lang="ru-RU" sz="6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7200" b="1" dirty="0" smtClean="0"/>
              <a:t>Узнать…</a:t>
            </a:r>
          </a:p>
          <a:p>
            <a:pPr>
              <a:buNone/>
            </a:pPr>
            <a:r>
              <a:rPr lang="ru-RU" sz="7200" b="1" dirty="0" smtClean="0"/>
              <a:t>Научиться…</a:t>
            </a:r>
          </a:p>
          <a:p>
            <a:pPr>
              <a:buNone/>
            </a:pPr>
            <a:r>
              <a:rPr lang="ru-RU" sz="7200" b="1" dirty="0" smtClean="0"/>
              <a:t>Отличать…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ru-RU" sz="6600" dirty="0" smtClean="0">
                <a:solidFill>
                  <a:schemeClr val="tx1"/>
                </a:solidFill>
              </a:rPr>
              <a:t>Цели</a:t>
            </a:r>
            <a:endParaRPr lang="ru-RU" sz="6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66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/>
              <a:t>Узнать </a:t>
            </a:r>
            <a:r>
              <a:rPr lang="ru-RU" sz="5400" b="1" i="1" dirty="0" smtClean="0"/>
              <a:t>что такое диалог</a:t>
            </a:r>
          </a:p>
          <a:p>
            <a:pPr>
              <a:buNone/>
            </a:pPr>
            <a:r>
              <a:rPr lang="ru-RU" sz="5400" b="1" dirty="0" smtClean="0"/>
              <a:t>Научиться </a:t>
            </a:r>
            <a:r>
              <a:rPr lang="ru-RU" sz="5400" b="1" i="1" dirty="0" smtClean="0"/>
              <a:t>оформлять диалог     на письме</a:t>
            </a:r>
          </a:p>
          <a:p>
            <a:pPr>
              <a:buNone/>
            </a:pPr>
            <a:r>
              <a:rPr lang="ru-RU" sz="5400" b="1" dirty="0" smtClean="0"/>
              <a:t>Отличать </a:t>
            </a:r>
            <a:r>
              <a:rPr lang="ru-RU" sz="5400" b="1" i="1" dirty="0" smtClean="0"/>
              <a:t>диалог от других видов текста</a:t>
            </a:r>
            <a:endParaRPr lang="ru-RU" sz="5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8800" dirty="0" smtClean="0"/>
              <a:t>- Кто говорит?</a:t>
            </a:r>
          </a:p>
          <a:p>
            <a:pPr>
              <a:buNone/>
            </a:pPr>
            <a:r>
              <a:rPr lang="ru-RU" sz="8800" dirty="0" smtClean="0"/>
              <a:t>- Носорог!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tx1"/>
                </a:solidFill>
                <a:latin typeface="+mn-lt"/>
              </a:rPr>
              <a:t>Обратите внимание!</a:t>
            </a:r>
            <a:endParaRPr lang="ru-RU" sz="6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800" b="1" dirty="0" smtClean="0"/>
              <a:t>  В диалоге слова каждого лица – участника разговора пишутся с новой строки. Перед  ними ставится горизонтальная черта ( - ), которая называется тире.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70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- Мама, что такое «счастье»?</a:t>
            </a:r>
          </a:p>
          <a:p>
            <a:pPr>
              <a:buNone/>
            </a:pPr>
            <a:r>
              <a:rPr lang="ru-RU" sz="4000" b="1" dirty="0" smtClean="0"/>
              <a:t>- Если слезы льют не часто.</a:t>
            </a:r>
          </a:p>
          <a:p>
            <a:pPr>
              <a:buNone/>
            </a:pPr>
            <a:r>
              <a:rPr lang="ru-RU" sz="4000" b="1" dirty="0" smtClean="0"/>
              <a:t>- Мама, слезы где берутся?</a:t>
            </a:r>
          </a:p>
          <a:p>
            <a:pPr>
              <a:buNone/>
            </a:pPr>
            <a:r>
              <a:rPr lang="ru-RU" sz="4000" b="1" dirty="0" smtClean="0"/>
              <a:t>- В сердце. А из глаз лишь льются. 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Упражнение 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5029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Стучит, бренчит по улице:</a:t>
            </a:r>
          </a:p>
          <a:p>
            <a:pPr>
              <a:buNone/>
            </a:pPr>
            <a:r>
              <a:rPr lang="ru-RU" dirty="0" smtClean="0"/>
              <a:t>Фома едет на курице. </a:t>
            </a:r>
          </a:p>
          <a:p>
            <a:pPr>
              <a:buNone/>
            </a:pPr>
            <a:r>
              <a:rPr lang="ru-RU" dirty="0" smtClean="0"/>
              <a:t>Тимошка на кошке</a:t>
            </a:r>
          </a:p>
          <a:p>
            <a:pPr>
              <a:buNone/>
            </a:pPr>
            <a:r>
              <a:rPr lang="ru-RU" dirty="0" smtClean="0"/>
              <a:t>По кривой дорожке.</a:t>
            </a:r>
          </a:p>
          <a:p>
            <a:pPr>
              <a:buNone/>
            </a:pPr>
            <a:r>
              <a:rPr lang="ru-RU" b="1" dirty="0" smtClean="0"/>
              <a:t>- Куда, Фома, едешь?</a:t>
            </a:r>
          </a:p>
          <a:p>
            <a:pPr>
              <a:buNone/>
            </a:pPr>
            <a:r>
              <a:rPr lang="ru-RU" b="1" dirty="0" smtClean="0"/>
              <a:t>- Еду сено косить.</a:t>
            </a:r>
          </a:p>
          <a:p>
            <a:pPr>
              <a:buNone/>
            </a:pPr>
            <a:r>
              <a:rPr lang="ru-RU" dirty="0" smtClean="0"/>
              <a:t>- А на что тебе сено?</a:t>
            </a:r>
          </a:p>
          <a:p>
            <a:pPr>
              <a:buNone/>
            </a:pPr>
            <a:r>
              <a:rPr lang="ru-RU" dirty="0" smtClean="0"/>
              <a:t>- Коровок кормить.</a:t>
            </a:r>
          </a:p>
          <a:p>
            <a:pPr>
              <a:buNone/>
            </a:pPr>
            <a:r>
              <a:rPr lang="ru-RU" dirty="0" smtClean="0"/>
              <a:t>- На что тебе корова?</a:t>
            </a:r>
          </a:p>
          <a:p>
            <a:pPr>
              <a:buNone/>
            </a:pPr>
            <a:r>
              <a:rPr lang="ru-RU" dirty="0" smtClean="0"/>
              <a:t>- Молоко доить.</a:t>
            </a:r>
          </a:p>
          <a:p>
            <a:pPr>
              <a:buNone/>
            </a:pPr>
            <a:r>
              <a:rPr lang="ru-RU" dirty="0" smtClean="0"/>
              <a:t>- А зачем молоко?</a:t>
            </a:r>
          </a:p>
          <a:p>
            <a:pPr>
              <a:buNone/>
            </a:pPr>
            <a:r>
              <a:rPr lang="ru-RU" dirty="0" smtClean="0"/>
              <a:t>- Ребяток кормить.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/>
              <a:t>Я узнал…</a:t>
            </a:r>
          </a:p>
          <a:p>
            <a:pPr>
              <a:buNone/>
            </a:pPr>
            <a:r>
              <a:rPr lang="ru-RU" sz="5400" b="1" dirty="0" smtClean="0"/>
              <a:t>Я научился…</a:t>
            </a:r>
          </a:p>
          <a:p>
            <a:pPr>
              <a:buNone/>
            </a:pPr>
            <a:r>
              <a:rPr lang="ru-RU" sz="5400" b="1" dirty="0" smtClean="0"/>
              <a:t>У меня все получалось</a:t>
            </a:r>
          </a:p>
          <a:p>
            <a:pPr>
              <a:buNone/>
            </a:pPr>
            <a:endParaRPr lang="ru-RU" sz="5400" b="1" dirty="0" smtClean="0"/>
          </a:p>
          <a:p>
            <a:pPr>
              <a:buNone/>
            </a:pPr>
            <a:r>
              <a:rPr lang="ru-RU" sz="5400" b="1" dirty="0" smtClean="0"/>
              <a:t>Мне было трудно…</a:t>
            </a:r>
          </a:p>
          <a:p>
            <a:pPr>
              <a:buNone/>
            </a:pPr>
            <a:endParaRPr lang="ru-RU" sz="5400" b="1" dirty="0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676400" y="38100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676400" y="5562600"/>
            <a:ext cx="914400" cy="914400"/>
          </a:xfrm>
          <a:prstGeom prst="smileyFace">
            <a:avLst>
              <a:gd name="adj" fmla="val -4653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76</TotalTime>
  <Words>178</Words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Слайд 1</vt:lpstr>
      <vt:lpstr>Слайд 2</vt:lpstr>
      <vt:lpstr>Цели </vt:lpstr>
      <vt:lpstr>Цели</vt:lpstr>
      <vt:lpstr>Слайд 5</vt:lpstr>
      <vt:lpstr>Обратите внимание!</vt:lpstr>
      <vt:lpstr>Слайд 7</vt:lpstr>
      <vt:lpstr>Упражнение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Директр</cp:lastModifiedBy>
  <cp:revision>19</cp:revision>
  <dcterms:modified xsi:type="dcterms:W3CDTF">2012-03-16T02:55:16Z</dcterms:modified>
</cp:coreProperties>
</file>