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6BA7F-CBE0-443B-8456-94CE5A4007F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1BCC5D-A462-42DC-93A4-FBCC346C4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07153" cy="563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916832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До свиданья, 1 класс!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8434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68323">
            <a:off x="1268584" y="202021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Ура! </a:t>
            </a:r>
          </a:p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Мы – второклассники</a:t>
            </a:r>
            <a:r>
              <a:rPr lang="ru-RU" sz="4400" b="1" dirty="0" smtClean="0">
                <a:solidFill>
                  <a:schemeClr val="accent6"/>
                </a:solidFill>
              </a:rPr>
              <a:t>!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83" y="3526984"/>
            <a:ext cx="2562225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087"/>
            <a:ext cx="2323976" cy="32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772"/>
            <a:ext cx="8062376" cy="605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3488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Русский язык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0418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041"/>
            <a:ext cx="7848872" cy="588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9770" y="1202043"/>
            <a:ext cx="440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/>
              <a:t>к</a:t>
            </a:r>
            <a:r>
              <a:rPr lang="ru-RU" sz="4800" b="1" dirty="0" err="1" smtClean="0"/>
              <a:t>рндш</a:t>
            </a:r>
            <a:r>
              <a:rPr lang="ru-RU" sz="4800" b="1" dirty="0" smtClean="0"/>
              <a:t>    </a:t>
            </a:r>
            <a:r>
              <a:rPr lang="ru-RU" sz="4800" b="1" dirty="0" err="1" smtClean="0"/>
              <a:t>рчк</a:t>
            </a:r>
            <a:endParaRPr lang="ru-RU" sz="4800" b="1" dirty="0" smtClean="0"/>
          </a:p>
          <a:p>
            <a:r>
              <a:rPr lang="ru-RU" sz="4800" b="1" dirty="0" err="1"/>
              <a:t>с</a:t>
            </a:r>
            <a:r>
              <a:rPr lang="ru-RU" sz="4800" b="1" dirty="0" err="1" smtClean="0"/>
              <a:t>ткн</a:t>
            </a:r>
            <a:r>
              <a:rPr lang="ru-RU" sz="4800" b="1" dirty="0" smtClean="0"/>
              <a:t>       </a:t>
            </a:r>
            <a:r>
              <a:rPr lang="ru-RU" sz="4800" b="1" dirty="0" err="1" smtClean="0"/>
              <a:t>нгрд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742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62058"/>
            <a:ext cx="4811241" cy="51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1095" y="43729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Перемена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097"/>
            <a:ext cx="8062376" cy="605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3488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Математика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85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2" y="332655"/>
            <a:ext cx="8086318" cy="60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420888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1) Петух на одной ноге весит 3 килограмма. А сколько он будет весить на двух ногах?</a:t>
            </a:r>
          </a:p>
          <a:p>
            <a:endParaRPr lang="ru-RU" sz="2800" b="1" i="1" dirty="0"/>
          </a:p>
          <a:p>
            <a:r>
              <a:rPr lang="ru-RU" sz="2800" b="1" i="1" dirty="0" smtClean="0"/>
              <a:t>2) Если у стола отпилить один угол, сколько углов останется?</a:t>
            </a:r>
          </a:p>
          <a:p>
            <a:endParaRPr lang="ru-RU" sz="2800" b="1" i="1" dirty="0"/>
          </a:p>
          <a:p>
            <a:r>
              <a:rPr lang="ru-RU" sz="2800" b="1" i="1" dirty="0" smtClean="0"/>
              <a:t>3)Какое двузначное число состоит из двух одинаковых цифр?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666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62058"/>
            <a:ext cx="4811241" cy="51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1095" y="43729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Перемена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097"/>
            <a:ext cx="8062376" cy="605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3488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Чтение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446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45347">
            <a:off x="923391" y="1065334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38504"/>
            <a:ext cx="2787774" cy="2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65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Tema</dc:creator>
  <cp:lastModifiedBy>Tema</cp:lastModifiedBy>
  <cp:revision>5</cp:revision>
  <dcterms:created xsi:type="dcterms:W3CDTF">2015-05-20T18:59:18Z</dcterms:created>
  <dcterms:modified xsi:type="dcterms:W3CDTF">2015-05-20T19:45:12Z</dcterms:modified>
</cp:coreProperties>
</file>