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6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F2D04E3-ED25-4CB0-81B7-42684F81C574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128E2C9-AD5C-4B04-B2D2-3B34E6472C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D04E3-ED25-4CB0-81B7-42684F81C574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E2C9-AD5C-4B04-B2D2-3B34E6472C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F2D04E3-ED25-4CB0-81B7-42684F81C574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128E2C9-AD5C-4B04-B2D2-3B34E6472C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D04E3-ED25-4CB0-81B7-42684F81C574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128E2C9-AD5C-4B04-B2D2-3B34E6472C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D04E3-ED25-4CB0-81B7-42684F81C574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128E2C9-AD5C-4B04-B2D2-3B34E6472C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F2D04E3-ED25-4CB0-81B7-42684F81C574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128E2C9-AD5C-4B04-B2D2-3B34E6472C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F2D04E3-ED25-4CB0-81B7-42684F81C574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128E2C9-AD5C-4B04-B2D2-3B34E6472C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D04E3-ED25-4CB0-81B7-42684F81C574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128E2C9-AD5C-4B04-B2D2-3B34E6472C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D04E3-ED25-4CB0-81B7-42684F81C574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128E2C9-AD5C-4B04-B2D2-3B34E6472C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D04E3-ED25-4CB0-81B7-42684F81C574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128E2C9-AD5C-4B04-B2D2-3B34E6472C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F2D04E3-ED25-4CB0-81B7-42684F81C574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128E2C9-AD5C-4B04-B2D2-3B34E6472C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F2D04E3-ED25-4CB0-81B7-42684F81C574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128E2C9-AD5C-4B04-B2D2-3B34E6472C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Царскосельский лицей- музей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3</a:t>
            </a:r>
            <a:r>
              <a:rPr lang="ru-RU" dirty="0" smtClean="0"/>
              <a:t>б </a:t>
            </a:r>
            <a:r>
              <a:rPr lang="ru-RU" dirty="0" smtClean="0"/>
              <a:t>класс</a:t>
            </a:r>
          </a:p>
          <a:p>
            <a:r>
              <a:rPr lang="ru-RU" dirty="0"/>
              <a:t>у</a:t>
            </a:r>
            <a:r>
              <a:rPr lang="ru-RU" dirty="0" smtClean="0"/>
              <a:t>читель Терн И.В.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Все лицеисты обучались фехтованию</a:t>
            </a:r>
            <a:endParaRPr lang="ru-RU" dirty="0"/>
          </a:p>
        </p:txBody>
      </p:sp>
      <p:pic>
        <p:nvPicPr>
          <p:cNvPr id="4" name="Содержимое 3" descr="carskoselskiy-musey-3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71472" y="1600200"/>
            <a:ext cx="7858180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Парадный зал лицея</a:t>
            </a:r>
            <a:endParaRPr lang="ru-RU" dirty="0"/>
          </a:p>
        </p:txBody>
      </p:sp>
      <p:pic>
        <p:nvPicPr>
          <p:cNvPr id="5" name="Содержимое 4" descr="carskoselskiy-musey-1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57224" y="1571612"/>
            <a:ext cx="7464015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Памятник А.С.Пушкину в Царском Селе</a:t>
            </a:r>
            <a:endParaRPr lang="ru-RU" dirty="0"/>
          </a:p>
        </p:txBody>
      </p:sp>
      <p:pic>
        <p:nvPicPr>
          <p:cNvPr id="4" name="Содержимое 3" descr="5df669781fa3a698641eff99b9e265fa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57224" y="1928802"/>
            <a:ext cx="7000924" cy="4429156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Известные ученики лицея</a:t>
            </a:r>
            <a:endParaRPr lang="ru-RU" dirty="0"/>
          </a:p>
        </p:txBody>
      </p:sp>
      <p:pic>
        <p:nvPicPr>
          <p:cNvPr id="4" name="Содержимое 3" descr="photo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214546" y="1600200"/>
            <a:ext cx="4429156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Корсаков Н.А.</a:t>
            </a:r>
            <a:endParaRPr lang="ru-RU" dirty="0"/>
          </a:p>
        </p:txBody>
      </p:sp>
      <p:pic>
        <p:nvPicPr>
          <p:cNvPr id="4" name="Содержимое 3" descr="photo9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214546" y="1571612"/>
            <a:ext cx="4429156" cy="45259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Дельвиг</a:t>
            </a:r>
            <a:r>
              <a:rPr lang="ru-RU" dirty="0" smtClean="0"/>
              <a:t> А.А.</a:t>
            </a:r>
            <a:endParaRPr lang="ru-RU" dirty="0"/>
          </a:p>
        </p:txBody>
      </p:sp>
      <p:pic>
        <p:nvPicPr>
          <p:cNvPr id="4" name="Содержимое 3" descr="photo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571736" y="1785926"/>
            <a:ext cx="3500462" cy="4286279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Матюшкин Ф.Ф.</a:t>
            </a:r>
            <a:endParaRPr lang="ru-RU" dirty="0"/>
          </a:p>
        </p:txBody>
      </p:sp>
      <p:pic>
        <p:nvPicPr>
          <p:cNvPr id="4" name="Содержимое 3" descr="photo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26574" y="1600200"/>
            <a:ext cx="3725801" cy="44958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Вольховский</a:t>
            </a:r>
            <a:r>
              <a:rPr lang="ru-RU" dirty="0" smtClean="0"/>
              <a:t> В.Д.</a:t>
            </a:r>
            <a:endParaRPr lang="ru-RU" dirty="0"/>
          </a:p>
        </p:txBody>
      </p:sp>
      <p:pic>
        <p:nvPicPr>
          <p:cNvPr id="4" name="Содержимое 3" descr="photo6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16225" y="1600200"/>
            <a:ext cx="3746500" cy="44958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Пущин</a:t>
            </a:r>
            <a:r>
              <a:rPr lang="ru-RU" dirty="0" smtClean="0"/>
              <a:t> П.И.</a:t>
            </a:r>
            <a:endParaRPr lang="ru-RU" dirty="0"/>
          </a:p>
        </p:txBody>
      </p:sp>
      <p:pic>
        <p:nvPicPr>
          <p:cNvPr id="4" name="Содержимое 3" descr="photo29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31706" y="1600200"/>
            <a:ext cx="3715537" cy="44958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Бакунин А.П.</a:t>
            </a:r>
            <a:endParaRPr lang="ru-RU" dirty="0"/>
          </a:p>
        </p:txBody>
      </p:sp>
      <p:pic>
        <p:nvPicPr>
          <p:cNvPr id="4" name="Содержимое 3" descr="photo3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26574" y="1600200"/>
            <a:ext cx="3725801" cy="44958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Здание </a:t>
            </a:r>
            <a:r>
              <a:rPr lang="ru-RU" dirty="0" err="1" smtClean="0"/>
              <a:t>царскосельского</a:t>
            </a:r>
            <a:r>
              <a:rPr lang="ru-RU" dirty="0" smtClean="0"/>
              <a:t> музея</a:t>
            </a:r>
            <a:endParaRPr lang="ru-RU" dirty="0"/>
          </a:p>
        </p:txBody>
      </p:sp>
      <p:pic>
        <p:nvPicPr>
          <p:cNvPr id="6" name="Содержимое 5" descr="litsey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320031" y="1600200"/>
            <a:ext cx="6738887" cy="44958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Горчаков А.М.</a:t>
            </a:r>
            <a:endParaRPr lang="ru-RU"/>
          </a:p>
        </p:txBody>
      </p:sp>
      <p:pic>
        <p:nvPicPr>
          <p:cNvPr id="4" name="Содержимое 3" descr="photo2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26574" y="1600200"/>
            <a:ext cx="3725801" cy="44958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Державин Г.Р.</a:t>
            </a:r>
            <a:endParaRPr lang="ru-RU" dirty="0"/>
          </a:p>
        </p:txBody>
      </p:sp>
      <p:pic>
        <p:nvPicPr>
          <p:cNvPr id="4" name="Содержимое 3" descr="photo4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41886" y="1600200"/>
            <a:ext cx="3695178" cy="44958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Вход в музей</a:t>
            </a:r>
            <a:endParaRPr lang="ru-RU" dirty="0"/>
          </a:p>
        </p:txBody>
      </p:sp>
      <p:pic>
        <p:nvPicPr>
          <p:cNvPr id="4" name="Содержимое 3" descr="carskoselskiy-musey-4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355725" y="1624012"/>
            <a:ext cx="6667500" cy="444817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Коридор, по которому ходили лицеисты</a:t>
            </a:r>
            <a:endParaRPr lang="ru-RU" dirty="0"/>
          </a:p>
        </p:txBody>
      </p:sp>
      <p:pic>
        <p:nvPicPr>
          <p:cNvPr id="5" name="Содержимое 4" descr="carskoselskiy-musey-0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320031" y="1600200"/>
            <a:ext cx="6738887" cy="44958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Комната, в которой жил лицеист А.С.Пушкин</a:t>
            </a:r>
            <a:endParaRPr lang="ru-RU" dirty="0"/>
          </a:p>
        </p:txBody>
      </p:sp>
      <p:pic>
        <p:nvPicPr>
          <p:cNvPr id="4" name="Содержимое 3" descr="carskoselskiy-musey-0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320031" y="1600200"/>
            <a:ext cx="6738887" cy="44958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Кабинет, в котором лицеисты получали новые знания</a:t>
            </a:r>
            <a:endParaRPr lang="ru-RU" dirty="0"/>
          </a:p>
        </p:txBody>
      </p:sp>
      <p:pic>
        <p:nvPicPr>
          <p:cNvPr id="4" name="Содержимое 3" descr="carskoselskiy-musey-3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320031" y="1600200"/>
            <a:ext cx="6738887" cy="44958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Доска и учительский стол</a:t>
            </a:r>
            <a:endParaRPr lang="ru-RU" dirty="0"/>
          </a:p>
        </p:txBody>
      </p:sp>
      <p:pic>
        <p:nvPicPr>
          <p:cNvPr id="4" name="Содержимое 3" descr="carskoselskiy-musey-3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42910" y="1600200"/>
            <a:ext cx="7715304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Книги, которые читали лицеисты</a:t>
            </a:r>
            <a:endParaRPr lang="ru-RU" dirty="0"/>
          </a:p>
        </p:txBody>
      </p:sp>
      <p:pic>
        <p:nvPicPr>
          <p:cNvPr id="4" name="Содержимое 3" descr="carskoselskiy-musey-1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42910" y="1600200"/>
            <a:ext cx="7786742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Инструмент для </a:t>
            </a:r>
            <a:r>
              <a:rPr lang="ru-RU" dirty="0" err="1" smtClean="0"/>
              <a:t>музыцырования</a:t>
            </a:r>
            <a:r>
              <a:rPr lang="ru-RU" dirty="0" smtClean="0"/>
              <a:t> лицеистов</a:t>
            </a:r>
            <a:endParaRPr lang="ru-RU" dirty="0"/>
          </a:p>
        </p:txBody>
      </p:sp>
      <p:pic>
        <p:nvPicPr>
          <p:cNvPr id="4" name="Содержимое 3" descr="carskoselskiy-musey-2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71472" y="1571612"/>
            <a:ext cx="7786742" cy="4525963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36</TotalTime>
  <Words>88</Words>
  <Application>Microsoft Office PowerPoint</Application>
  <PresentationFormat>Экран (4:3)</PresentationFormat>
  <Paragraphs>23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Обычная</vt:lpstr>
      <vt:lpstr>Царскосельский лицей- музей </vt:lpstr>
      <vt:lpstr>Здание царскосельского музея</vt:lpstr>
      <vt:lpstr>Вход в музей</vt:lpstr>
      <vt:lpstr>Коридор, по которому ходили лицеисты</vt:lpstr>
      <vt:lpstr>Комната, в которой жил лицеист А.С.Пушкин</vt:lpstr>
      <vt:lpstr>Кабинет, в котором лицеисты получали новые знания</vt:lpstr>
      <vt:lpstr>Доска и учительский стол</vt:lpstr>
      <vt:lpstr>Книги, которые читали лицеисты</vt:lpstr>
      <vt:lpstr>Инструмент для музыцырования лицеистов</vt:lpstr>
      <vt:lpstr>Все лицеисты обучались фехтованию</vt:lpstr>
      <vt:lpstr>Парадный зал лицея</vt:lpstr>
      <vt:lpstr>Памятник А.С.Пушкину в Царском Селе</vt:lpstr>
      <vt:lpstr>Известные ученики лицея</vt:lpstr>
      <vt:lpstr>Корсаков Н.А.</vt:lpstr>
      <vt:lpstr>Дельвиг А.А.</vt:lpstr>
      <vt:lpstr>Матюшкин Ф.Ф.</vt:lpstr>
      <vt:lpstr>Вольховский В.Д.</vt:lpstr>
      <vt:lpstr>Пущин П.И.</vt:lpstr>
      <vt:lpstr>Бакунин А.П.</vt:lpstr>
      <vt:lpstr>Горчаков А.М.</vt:lpstr>
      <vt:lpstr>Державин Г.Р.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Царскосельский лицей- музей</dc:title>
  <dc:creator>Lenovo</dc:creator>
  <cp:lastModifiedBy>Lenovo</cp:lastModifiedBy>
  <cp:revision>6</cp:revision>
  <dcterms:created xsi:type="dcterms:W3CDTF">2015-07-30T17:18:33Z</dcterms:created>
  <dcterms:modified xsi:type="dcterms:W3CDTF">2015-12-18T14:44:56Z</dcterms:modified>
</cp:coreProperties>
</file>