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BA39D-6828-4D29-9444-0CA58EF85B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7779C1-65C4-452A-A44D-1CBBEA8C42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3429024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/>
              <a:t>В какие игры играли наши бабушки и дедушки?</a:t>
            </a:r>
            <a:endParaRPr lang="ru-RU" sz="6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643578"/>
            <a:ext cx="2573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Балашова В.В.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5572140"/>
            <a:ext cx="2528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 проекта:</a:t>
            </a:r>
          </a:p>
          <a:p>
            <a:r>
              <a:rPr lang="ru-RU" dirty="0" smtClean="0"/>
              <a:t>учащиеся </a:t>
            </a:r>
            <a:r>
              <a:rPr lang="ru-RU" dirty="0" smtClean="0"/>
              <a:t>2 </a:t>
            </a:r>
            <a:r>
              <a:rPr lang="ru-RU" dirty="0" smtClean="0"/>
              <a:t>«Б» класса</a:t>
            </a:r>
          </a:p>
          <a:p>
            <a:r>
              <a:rPr lang="ru-RU" smtClean="0"/>
              <a:t>МБОУ  СОШ </a:t>
            </a:r>
            <a:r>
              <a:rPr lang="ru-RU" smtClean="0"/>
              <a:t>№  </a:t>
            </a:r>
            <a:r>
              <a:rPr lang="ru-RU" sz="2400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Рисуем в какие игры играем мы.</a:t>
            </a:r>
            <a:endParaRPr lang="ru-RU" sz="3200" dirty="0"/>
          </a:p>
        </p:txBody>
      </p:sp>
      <p:pic>
        <p:nvPicPr>
          <p:cNvPr id="2054" name="Picture 6" descr="C:\Documents and Settings\АНЯ\Рабочий стол\последнее\Новая папка (2)\DSCN2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857652" cy="2893240"/>
          </a:xfrm>
          <a:prstGeom prst="rect">
            <a:avLst/>
          </a:prstGeom>
          <a:noFill/>
        </p:spPr>
      </p:pic>
      <p:pic>
        <p:nvPicPr>
          <p:cNvPr id="2051" name="Picture 3" descr="C:\Documents and Settings\АНЯ\Рабочий стол\последнее\Новая папка (2)\DSCN2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786214" cy="2839661"/>
          </a:xfrm>
          <a:prstGeom prst="rect">
            <a:avLst/>
          </a:prstGeom>
          <a:noFill/>
        </p:spPr>
      </p:pic>
      <p:pic>
        <p:nvPicPr>
          <p:cNvPr id="2052" name="Picture 4" descr="C:\Documents and Settings\АНЯ\Рабочий стол\последнее\Новая папка (2)\DSCN2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54082"/>
            <a:ext cx="3738557" cy="2803918"/>
          </a:xfrm>
          <a:prstGeom prst="rect">
            <a:avLst/>
          </a:prstGeom>
          <a:noFill/>
        </p:spPr>
      </p:pic>
      <p:pic>
        <p:nvPicPr>
          <p:cNvPr id="2053" name="Picture 5" descr="C:\Documents and Settings\АНЯ\Рабочий стол\последнее\Новая папка (2)\DSCN2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125495"/>
            <a:ext cx="3643338" cy="273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0612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Итог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Классный час  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« Играй с нами!  Играй как мы!  Играй лучше нас!»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Побеседовать с бабушками, прабабушками. Выяснить, во что играли они, когда были маленькими. Как выглядели их игрушки.</a:t>
            </a:r>
          </a:p>
          <a:p>
            <a:r>
              <a:rPr lang="ru-RU" sz="2800" dirty="0" smtClean="0"/>
              <a:t>Написать сочинение «Любимая игра моей бабушки», «Мы с дедушкой любим играть…»</a:t>
            </a:r>
          </a:p>
          <a:p>
            <a:r>
              <a:rPr lang="ru-RU" sz="2800" dirty="0" smtClean="0"/>
              <a:t>Рисование игр и игрушек.</a:t>
            </a:r>
          </a:p>
          <a:p>
            <a:r>
              <a:rPr lang="ru-RU" sz="2800" dirty="0" smtClean="0"/>
              <a:t>Разучивание игр на переменках.</a:t>
            </a:r>
          </a:p>
          <a:p>
            <a:r>
              <a:rPr lang="ru-RU" sz="2800" dirty="0" smtClean="0"/>
              <a:t>Проведение классного часа «Играй с нами. Играй, как мы. Играй лучше нас».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какие игры играли наши бабушки и дедушки, прабабушки и прадедушки?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ена\Desktop\Презентация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00438"/>
            <a:ext cx="4429156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5643578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Салочки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2071678"/>
            <a:ext cx="121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Прятки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6396335"/>
            <a:ext cx="301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Катание яиц на пасху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«Катание яиц»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b="1" i="1" dirty="0" smtClean="0"/>
              <a:t>Для игры нужно </a:t>
            </a:r>
            <a:r>
              <a:rPr lang="ru-RU" i="1" dirty="0" smtClean="0"/>
              <a:t>2 и более игроков. Перед началом игры яйца делятся поровну между игроками, и определяется очередность (обычно считалкой или жребием)</a:t>
            </a:r>
            <a:br>
              <a:rPr lang="ru-RU" i="1" dirty="0" smtClean="0"/>
            </a:br>
            <a:r>
              <a:rPr lang="ru-RU" i="1" dirty="0" smtClean="0"/>
              <a:t>Первый игрок просто скатывает свое яйцо с горки. </a:t>
            </a:r>
          </a:p>
          <a:p>
            <a:pPr>
              <a:buNone/>
            </a:pPr>
            <a:r>
              <a:rPr lang="ru-RU" b="1" i="1" dirty="0" smtClean="0"/>
              <a:t>    Задача каждого </a:t>
            </a:r>
            <a:r>
              <a:rPr lang="ru-RU" i="1" dirty="0" smtClean="0"/>
              <a:t>следующего игрока – постараться скатить свое яйцо таким образом, чтобы оно задело или стукнуло любое яйцо, которое лежит на игровом поле. Если игрок попадает своим яйцом в цель, то забирает себе все сбитые яйца и продолжает катать дальше, если нет – яйцо также как и другие остается на игровом поле, а ход переходит следующему игроку. 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b="1" i="1" dirty="0" smtClean="0"/>
              <a:t>Цель игры </a:t>
            </a:r>
            <a:r>
              <a:rPr lang="ru-RU" i="1" dirty="0" smtClean="0"/>
              <a:t>– набрать наибольшее количество яиц.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«Лапта»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  </a:t>
            </a:r>
            <a:r>
              <a:rPr lang="ru-RU" sz="1800" b="1" dirty="0" smtClean="0"/>
              <a:t>Местом для игры </a:t>
            </a:r>
            <a:r>
              <a:rPr lang="ru-RU" sz="1800" dirty="0" smtClean="0"/>
              <a:t>может служить любая ровная площадка . Площадка делится двумя поперечными параллельными линиями. Площадка между линиями называется полем. За одной чертой отводится место для "города" (или "дома"), а за другой - для кона. </a:t>
            </a:r>
          </a:p>
          <a:p>
            <a:pPr>
              <a:buNone/>
            </a:pPr>
            <a:r>
              <a:rPr lang="ru-RU" sz="1800" dirty="0" smtClean="0"/>
              <a:t>            </a:t>
            </a:r>
            <a:r>
              <a:rPr lang="ru-RU" sz="1800" b="1" dirty="0" smtClean="0"/>
              <a:t>Принадлежности игры</a:t>
            </a:r>
            <a:r>
              <a:rPr lang="ru-RU" sz="1800" dirty="0" smtClean="0"/>
              <a:t>: небольшой резиновый или теннисный мяч и лапта (бита) - круглая палка . </a:t>
            </a:r>
          </a:p>
          <a:p>
            <a:pPr>
              <a:buNone/>
            </a:pPr>
            <a:r>
              <a:rPr lang="ru-RU" sz="1800" dirty="0" smtClean="0"/>
              <a:t>            </a:t>
            </a:r>
            <a:r>
              <a:rPr lang="ru-RU" sz="1800" b="1" dirty="0" smtClean="0"/>
              <a:t>Правила игры. </a:t>
            </a:r>
            <a:r>
              <a:rPr lang="ru-RU" sz="1800" dirty="0" smtClean="0"/>
              <a:t>Участники игры делятся на две равные по количеству игроков команды - от 5 до 10 человек в каждой. По жребию одна из команд располагается за линией "города" и называется бьющей командой, а другая - водящая - размещается на поле. Один из игроков бьющей команды - "метальщик" - становится на линию "города" и бьет лаптой по мячу, подбрасываемому одним из игроков водящей команды - "подавальщиком". После удачного удара "метальщик", оставив биту, бежит через поле за линию кона и, если успевает, то обратно в черту "города". В это время игроки водящей команды, овладев мячом, стараются попасть им в бегущего. Возвратившись благополучно в свой "город", игрок приобретает право опять бить по мячу. Если в момент перебежки игрок окажется "запятнанным", то все игроки водящей команды бегут в "город", и команды меняются ролями. Пока водящие бегут в "город", бьющая команда, в свою очередь, имеет возможность отыграться, "запятнав" одного из противников. Победителем считается команда, набравшая большее количество очков.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«Горелки»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Руси очень любила играть в </a:t>
            </a:r>
            <a:r>
              <a:rPr lang="ru-RU" b="1" dirty="0" smtClean="0"/>
              <a:t>горелки</a:t>
            </a:r>
            <a:r>
              <a:rPr lang="ru-RU" dirty="0" smtClean="0"/>
              <a:t>. По всей видимости, в давние времена эта игра обставлялась огнями - отсюда и пошло название. </a:t>
            </a:r>
          </a:p>
          <a:p>
            <a:r>
              <a:rPr lang="ru-RU" dirty="0" err="1" smtClean="0"/>
              <a:t>Горельщик</a:t>
            </a:r>
            <a:r>
              <a:rPr lang="ru-RU" dirty="0" smtClean="0"/>
              <a:t> становится впереди пар, спиной к играющим, и говорит: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                                 Гори-гори ясно, </a:t>
            </a:r>
            <a:br>
              <a:rPr lang="ru-RU" i="1" dirty="0" smtClean="0"/>
            </a:br>
            <a:r>
              <a:rPr lang="ru-RU" i="1" dirty="0" smtClean="0"/>
              <a:t>                                 Чтобы не погасло. </a:t>
            </a:r>
            <a:br>
              <a:rPr lang="ru-RU" i="1" dirty="0" smtClean="0"/>
            </a:br>
            <a:r>
              <a:rPr lang="ru-RU" i="1" dirty="0" smtClean="0"/>
              <a:t>                                 И раз, и два, и три. </a:t>
            </a:r>
            <a:br>
              <a:rPr lang="ru-RU" i="1" dirty="0" smtClean="0"/>
            </a:br>
            <a:r>
              <a:rPr lang="ru-RU" i="1" dirty="0" smtClean="0"/>
              <a:t>                                 Последняя пара, беги!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На слово "беги" пара, стоящая последней, обегает колонну и встает впереди. Водящий же должен постараться опередить одного из бегущих и занять его место. Тот, кому не хватило места, становится водящим и "горит". Вместо слов "последняя пара" водящий может произнести: "четвертая пара" или "вторая пара". Поэтому всем играющим надо быть очень внимательными и помнить, какими по счету они стоят в колонне.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«Красочки»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Среди играющих в </a:t>
            </a:r>
            <a:r>
              <a:rPr lang="ru-RU" b="1" dirty="0" err="1" smtClean="0"/>
              <a:t>красочки</a:t>
            </a:r>
            <a:r>
              <a:rPr lang="ru-RU" b="1" dirty="0" smtClean="0"/>
              <a:t> </a:t>
            </a:r>
            <a:r>
              <a:rPr lang="ru-RU" dirty="0" smtClean="0"/>
              <a:t>выбирается водящий - "монах" и ведущий - "продавец". Все остальные игроки загадывают втайне от "монаха" цвета, причем цвета не должны повторяться. </a:t>
            </a:r>
          </a:p>
          <a:p>
            <a:r>
              <a:rPr lang="ru-RU" dirty="0" smtClean="0"/>
              <a:t>Игра начинается с того, что водящий приходит в "магазин" и говорит: "Я, монах, в синих штанах, пришел к вам за </a:t>
            </a:r>
            <a:r>
              <a:rPr lang="ru-RU" dirty="0" err="1" smtClean="0"/>
              <a:t>красочкой</a:t>
            </a:r>
            <a:r>
              <a:rPr lang="ru-RU" dirty="0" smtClean="0"/>
              <a:t>". Продавец: "За какой?". Монах (называет любой цвет): "За голубой". </a:t>
            </a:r>
          </a:p>
          <a:p>
            <a:r>
              <a:rPr lang="ru-RU" dirty="0" smtClean="0"/>
              <a:t>Если такой краски нет, то продавец говорит: "Иди по голубой дорожке, найдешь голубые сапожки, поноси да назад принеси!" "Монах" начинает игру сначала. Если названная краска есть, то игрок, загадавший этот цвет, пытается убежать от "монаха", а тот его догоняет. Если догнал - "</a:t>
            </a:r>
            <a:r>
              <a:rPr lang="ru-RU" dirty="0" err="1" smtClean="0"/>
              <a:t>красочкой</a:t>
            </a:r>
            <a:r>
              <a:rPr lang="ru-RU" dirty="0" smtClean="0"/>
              <a:t>" становится водящий, если нет - игра начинается сначала.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Как выглядели игрушки наших прабабушек и прадедушек?</a:t>
            </a:r>
            <a:endParaRPr lang="ru-RU" sz="2800" dirty="0"/>
          </a:p>
        </p:txBody>
      </p:sp>
      <p:pic>
        <p:nvPicPr>
          <p:cNvPr id="4" name="Содержимое 3" descr="C:\Users\Лена\Desktop\Презентация\2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0430" y="4572008"/>
            <a:ext cx="2857520" cy="2000264"/>
          </a:xfrm>
          <a:prstGeom prst="rect">
            <a:avLst/>
          </a:prstGeom>
          <a:noFill/>
        </p:spPr>
      </p:pic>
      <p:pic>
        <p:nvPicPr>
          <p:cNvPr id="5" name="Рисунок 4" descr="C:\Users\Лена\Desktop\Презентация\1270284963_pas_ha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143240" cy="3214710"/>
          </a:xfrm>
          <a:prstGeom prst="rect">
            <a:avLst/>
          </a:prstGeom>
          <a:noFill/>
        </p:spPr>
      </p:pic>
      <p:pic>
        <p:nvPicPr>
          <p:cNvPr id="6" name="Рисунок 5" descr="C:\Users\Лена\Desktop\Презентация\42051291_image1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307183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630920"/>
          </a:xfrm>
        </p:spPr>
        <p:txBody>
          <a:bodyPr/>
          <a:lstStyle/>
          <a:p>
            <a:pPr algn="ctr"/>
            <a:r>
              <a:rPr lang="ru-RU" sz="3200" dirty="0" smtClean="0"/>
              <a:t>В какие игры и игрушки играем мы.</a:t>
            </a:r>
            <a:endParaRPr lang="ru-RU" sz="3200" dirty="0"/>
          </a:p>
        </p:txBody>
      </p:sp>
      <p:pic>
        <p:nvPicPr>
          <p:cNvPr id="1026" name="Picture 2" descr="D:\мама\2класс конец года собр\мои фото, класс\SAM_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16" y="785794"/>
            <a:ext cx="3333773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АНЯ\Рабочий стол\последнее\Новая папка (2)\DSCN2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8" y="785794"/>
            <a:ext cx="3429025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АНЯ\Рабочий стол\последнее\Новая папка (2)\DSCN2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4000504"/>
            <a:ext cx="3262335" cy="2446751"/>
          </a:xfrm>
          <a:prstGeom prst="rect">
            <a:avLst/>
          </a:prstGeom>
          <a:noFill/>
        </p:spPr>
      </p:pic>
      <p:pic>
        <p:nvPicPr>
          <p:cNvPr id="1029" name="Picture 5" descr="C:\Documents and Settings\АНЯ\Рабочий стол\последнее\Новая папка (2)\DSCN2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00504"/>
            <a:ext cx="3333837" cy="25003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3429000"/>
            <a:ext cx="162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Кошки-мышки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429000"/>
            <a:ext cx="280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Машинки ,куклы, </a:t>
            </a:r>
            <a:r>
              <a:rPr lang="ru-RU" dirty="0" err="1" smtClean="0"/>
              <a:t>пазлы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648866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Ручеёк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6488668"/>
            <a:ext cx="120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Путаница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649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 какие игры играли наши бабушки и дедушки?</vt:lpstr>
      <vt:lpstr>План работы над проектом</vt:lpstr>
      <vt:lpstr>В какие игры играли наши бабушки и дедушки, прабабушки и прадедушки?</vt:lpstr>
      <vt:lpstr>Игра «Катание яиц»</vt:lpstr>
      <vt:lpstr>«Лапта» </vt:lpstr>
      <vt:lpstr>«Горелки» </vt:lpstr>
      <vt:lpstr>«Красочки»</vt:lpstr>
      <vt:lpstr>Как выглядели игрушки наших прабабушек и прадедушек?</vt:lpstr>
      <vt:lpstr>В какие игры и игрушки играем мы.</vt:lpstr>
      <vt:lpstr>Рисуем в какие игры играем мы.</vt:lpstr>
      <vt:lpstr>Итог проекта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какие игры играли наши бабушки и дедушки?</dc:title>
  <dc:creator>АНЯ</dc:creator>
  <cp:lastModifiedBy>admin</cp:lastModifiedBy>
  <cp:revision>17</cp:revision>
  <dcterms:created xsi:type="dcterms:W3CDTF">2011-12-15T17:05:31Z</dcterms:created>
  <dcterms:modified xsi:type="dcterms:W3CDTF">2015-01-19T18:29:46Z</dcterms:modified>
</cp:coreProperties>
</file>