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  <p:sldId id="261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9A4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1671-A0E1-4C9F-ABD3-58B605E144B9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A81A-167B-42D7-B366-4F156A5E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5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A81A-167B-42D7-B366-4F156A5E87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6136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03040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0325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22875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9502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6368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85386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46743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2905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2088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45093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186D5-7DA5-47AA-8BB1-1B8518CA5E6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BE0C-286D-4DF6-8B66-C4745C1D6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499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1955151"/>
            <a:ext cx="6399810" cy="40510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91754" y="1955151"/>
            <a:ext cx="4736123" cy="40510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На поляне на широкой,</a:t>
            </a:r>
          </a:p>
          <a:p>
            <a:pPr marL="0" indent="0">
              <a:buNone/>
            </a:pPr>
            <a:r>
              <a:rPr lang="ru-RU" dirty="0"/>
              <a:t>Под березою высокой</a:t>
            </a:r>
          </a:p>
          <a:p>
            <a:pPr marL="0" indent="0">
              <a:buNone/>
            </a:pPr>
            <a:r>
              <a:rPr lang="ru-RU" dirty="0"/>
              <a:t>Дом в лесу медвежий был,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нëм</a:t>
            </a:r>
            <a:r>
              <a:rPr lang="ru-RU" dirty="0"/>
              <a:t> Мишутка с мамой жил.</a:t>
            </a:r>
          </a:p>
        </p:txBody>
      </p:sp>
    </p:spTree>
    <p:extLst>
      <p:ext uri="{BB962C8B-B14F-4D97-AF65-F5344CB8AC3E}">
        <p14:creationId xmlns:p14="http://schemas.microsoft.com/office/powerpoint/2010/main" val="39957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" y="320040"/>
            <a:ext cx="4708138" cy="58569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Выше солнышко встаёт</a:t>
            </a:r>
            <a:br>
              <a:rPr lang="ru-RU" sz="3200" dirty="0"/>
            </a:br>
            <a:r>
              <a:rPr lang="ru-RU" sz="3200" dirty="0"/>
              <a:t>Веселится и поёт</a:t>
            </a:r>
            <a:br>
              <a:rPr lang="ru-RU" sz="3200" dirty="0"/>
            </a:br>
            <a:r>
              <a:rPr lang="ru-RU" sz="3200" dirty="0"/>
              <a:t>Шумный праздник на поляне...</a:t>
            </a:r>
            <a:br>
              <a:rPr lang="ru-RU" sz="3200" dirty="0"/>
            </a:br>
            <a:r>
              <a:rPr lang="ru-RU" sz="3200" dirty="0"/>
              <a:t>Нужно снова нашей маме</a:t>
            </a:r>
            <a:br>
              <a:rPr lang="ru-RU" sz="3200" dirty="0"/>
            </a:br>
            <a:r>
              <a:rPr lang="ru-RU" sz="3200" dirty="0"/>
              <a:t>За ребёнком заходить</a:t>
            </a:r>
            <a:br>
              <a:rPr lang="ru-RU" sz="3200" dirty="0"/>
            </a:br>
            <a:r>
              <a:rPr lang="ru-RU" sz="3200" dirty="0"/>
              <a:t>Надо ж Мишу разбудить!</a:t>
            </a:r>
          </a:p>
          <a:p>
            <a:pPr marL="0" indent="0">
              <a:buNone/>
            </a:pPr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66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" y="2285999"/>
            <a:ext cx="5181600" cy="43176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Миша по лесу идет, </a:t>
            </a:r>
            <a:br>
              <a:rPr lang="ru-RU" dirty="0"/>
            </a:br>
            <a:r>
              <a:rPr lang="ru-RU" dirty="0"/>
              <a:t>Миша песенки поет. </a:t>
            </a:r>
            <a:br>
              <a:rPr lang="ru-RU" dirty="0"/>
            </a:br>
            <a:r>
              <a:rPr lang="ru-RU" dirty="0"/>
              <a:t>Он один — в лесу ему </a:t>
            </a:r>
            <a:br>
              <a:rPr lang="ru-RU" dirty="0"/>
            </a:br>
            <a:r>
              <a:rPr lang="ru-RU" dirty="0"/>
              <a:t>Хорошо и одному.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40" y="1164888"/>
            <a:ext cx="8103054" cy="5129232"/>
          </a:xfrm>
        </p:spPr>
      </p:pic>
    </p:spTree>
    <p:extLst>
      <p:ext uri="{BB962C8B-B14F-4D97-AF65-F5344CB8AC3E}">
        <p14:creationId xmlns:p14="http://schemas.microsoft.com/office/powerpoint/2010/main" val="106220644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7" y="609600"/>
            <a:ext cx="4541136" cy="55383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609600"/>
            <a:ext cx="5074920" cy="5567363"/>
          </a:xfrm>
        </p:spPr>
        <p:txBody>
          <a:bodyPr/>
          <a:lstStyle/>
          <a:p>
            <a:r>
              <a:rPr lang="ru-RU" dirty="0"/>
              <a:t>Мы — сестрички-невелички, </a:t>
            </a:r>
            <a:br>
              <a:rPr lang="ru-RU" dirty="0"/>
            </a:br>
            <a:r>
              <a:rPr lang="ru-RU" dirty="0"/>
              <a:t>Мы — весёлые певички, </a:t>
            </a:r>
            <a:br>
              <a:rPr lang="ru-RU" dirty="0"/>
            </a:br>
            <a:r>
              <a:rPr lang="ru-RU" dirty="0"/>
              <a:t>    Мы порхаем по цветам, </a:t>
            </a:r>
            <a:br>
              <a:rPr lang="ru-RU" dirty="0"/>
            </a:br>
            <a:r>
              <a:rPr lang="ru-RU" dirty="0"/>
              <a:t>    По кусточкам и ветвям, </a:t>
            </a:r>
            <a:br>
              <a:rPr lang="ru-RU" dirty="0"/>
            </a:br>
            <a:r>
              <a:rPr lang="ru-RU" dirty="0"/>
              <a:t>Мы порхаем и порхаем, </a:t>
            </a:r>
            <a:br>
              <a:rPr lang="ru-RU" dirty="0"/>
            </a:br>
            <a:r>
              <a:rPr lang="ru-RU" dirty="0"/>
              <a:t>И усталости не знаем. </a:t>
            </a:r>
            <a:br>
              <a:rPr lang="ru-RU" dirty="0"/>
            </a:br>
            <a:r>
              <a:rPr lang="ru-RU" dirty="0"/>
              <a:t>    С нами мамочка всегда, </a:t>
            </a:r>
            <a:br>
              <a:rPr lang="ru-RU" dirty="0"/>
            </a:br>
            <a:r>
              <a:rPr lang="ru-RU" dirty="0"/>
              <a:t>    Без неё мы никуда, </a:t>
            </a:r>
            <a:br>
              <a:rPr lang="ru-RU" dirty="0"/>
            </a:br>
            <a:r>
              <a:rPr lang="ru-RU" dirty="0"/>
              <a:t>Без неё мы ни на час.</a:t>
            </a:r>
            <a:br>
              <a:rPr lang="ru-RU" dirty="0"/>
            </a:br>
            <a:r>
              <a:rPr lang="ru-RU" dirty="0"/>
              <a:t>Мама — лучшая у нас!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2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480" y="1066800"/>
            <a:ext cx="5227320" cy="51101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Мы — белочки-красавицы </a:t>
            </a:r>
            <a:br>
              <a:rPr lang="ru-RU" dirty="0"/>
            </a:br>
            <a:r>
              <a:rPr lang="ru-RU" dirty="0"/>
              <a:t>Пушистые хвосты, </a:t>
            </a:r>
            <a:br>
              <a:rPr lang="ru-RU" dirty="0"/>
            </a:br>
            <a:r>
              <a:rPr lang="ru-RU" dirty="0"/>
              <a:t>В лесу мы всем так нравимся —</a:t>
            </a:r>
            <a:br>
              <a:rPr lang="ru-RU" dirty="0"/>
            </a:br>
            <a:r>
              <a:rPr lang="ru-RU" dirty="0"/>
              <a:t>И ты, и ты, и ты.</a:t>
            </a:r>
            <a:br>
              <a:rPr lang="ru-RU" dirty="0"/>
            </a:br>
            <a:r>
              <a:rPr lang="ru-RU" dirty="0"/>
              <a:t>    У нас прекрасный дом, </a:t>
            </a:r>
            <a:br>
              <a:rPr lang="ru-RU" dirty="0"/>
            </a:br>
            <a:r>
              <a:rPr lang="ru-RU" dirty="0"/>
              <a:t>    Мы дружно в нём живём,</a:t>
            </a:r>
            <a:br>
              <a:rPr lang="ru-RU" dirty="0"/>
            </a:br>
            <a:r>
              <a:rPr lang="ru-RU" dirty="0"/>
              <a:t>    Уютное дупло, </a:t>
            </a:r>
            <a:br>
              <a:rPr lang="ru-RU" dirty="0"/>
            </a:br>
            <a:r>
              <a:rPr lang="ru-RU" dirty="0"/>
              <a:t>    Нам нравится оно.</a:t>
            </a:r>
            <a:br>
              <a:rPr lang="ru-RU" dirty="0"/>
            </a:br>
            <a:r>
              <a:rPr lang="ru-RU" dirty="0"/>
              <a:t>Скоро мамочка придёт, </a:t>
            </a:r>
            <a:br>
              <a:rPr lang="ru-RU" dirty="0"/>
            </a:br>
            <a:r>
              <a:rPr lang="ru-RU" dirty="0"/>
              <a:t>Нам орешков принесёт. </a:t>
            </a:r>
            <a:br>
              <a:rPr lang="ru-RU" dirty="0"/>
            </a:br>
            <a:r>
              <a:rPr lang="ru-RU" dirty="0"/>
              <a:t>Мама любит нас сердечно, </a:t>
            </a:r>
            <a:br>
              <a:rPr lang="ru-RU" dirty="0"/>
            </a:br>
            <a:r>
              <a:rPr lang="ru-RU" dirty="0"/>
              <a:t>Ну и мы её, конечно.</a:t>
            </a:r>
            <a:br>
              <a:rPr lang="ru-RU" dirty="0"/>
            </a:br>
            <a:r>
              <a:rPr lang="ru-RU" dirty="0"/>
              <a:t>    Без неё мы ни на час, </a:t>
            </a:r>
            <a:br>
              <a:rPr lang="ru-RU" dirty="0"/>
            </a:br>
            <a:r>
              <a:rPr lang="ru-RU" dirty="0"/>
              <a:t>    Мама — лучшая у нас!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73" y="228265"/>
            <a:ext cx="4572648" cy="5606591"/>
          </a:xfrm>
        </p:spPr>
      </p:pic>
    </p:spTree>
    <p:extLst>
      <p:ext uri="{BB962C8B-B14F-4D97-AF65-F5344CB8AC3E}">
        <p14:creationId xmlns:p14="http://schemas.microsoft.com/office/powerpoint/2010/main" val="15521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87000">
              <a:schemeClr val="accent2">
                <a:lumMod val="97000"/>
                <a:lumOff val="3000"/>
                <a:alpha val="96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1" y="807720"/>
            <a:ext cx="4828455" cy="53692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6480" y="655320"/>
            <a:ext cx="5227320" cy="55216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Где ты, где ты, мой сыночек,</a:t>
            </a:r>
            <a:br>
              <a:rPr lang="ru-RU" dirty="0"/>
            </a:br>
            <a:r>
              <a:rPr lang="ru-RU" dirty="0"/>
              <a:t>Мой мохнатенький комочек?</a:t>
            </a:r>
            <a:br>
              <a:rPr lang="ru-RU" dirty="0"/>
            </a:br>
            <a:r>
              <a:rPr lang="ru-RU" dirty="0"/>
              <a:t>Своей маме отзовись,</a:t>
            </a:r>
            <a:br>
              <a:rPr lang="ru-RU" dirty="0"/>
            </a:br>
            <a:r>
              <a:rPr lang="ru-RU" dirty="0"/>
              <a:t>Поскорей ко мне вернись.</a:t>
            </a:r>
            <a:br>
              <a:rPr lang="ru-RU" dirty="0"/>
            </a:br>
            <a:r>
              <a:rPr lang="ru-RU" dirty="0"/>
              <a:t>Ты, наверно, заблудился, </a:t>
            </a:r>
            <a:br>
              <a:rPr lang="ru-RU" dirty="0"/>
            </a:br>
            <a:r>
              <a:rPr lang="ru-RU" dirty="0"/>
              <a:t>Ты в лесу с дороги сбился. </a:t>
            </a:r>
            <a:br>
              <a:rPr lang="ru-RU" dirty="0"/>
            </a:br>
            <a:r>
              <a:rPr lang="ru-RU" dirty="0"/>
              <a:t>Отзовись, любимый, жду, </a:t>
            </a:r>
            <a:br>
              <a:rPr lang="ru-RU" dirty="0"/>
            </a:br>
            <a:r>
              <a:rPr lang="ru-RU" dirty="0"/>
              <a:t>Я тотчас к тебе приду.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001492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9" y="1066800"/>
            <a:ext cx="5663681" cy="50633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800" y="127698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Когда в небе вы порхали, </a:t>
            </a:r>
            <a:br>
              <a:rPr lang="ru-RU" dirty="0"/>
            </a:br>
            <a:r>
              <a:rPr lang="ru-RU" dirty="0"/>
              <a:t>Вы Мишутку не видали?</a:t>
            </a:r>
            <a:br>
              <a:rPr lang="ru-RU" dirty="0"/>
            </a:br>
            <a:r>
              <a:rPr lang="ru-RU" dirty="0"/>
              <a:t>Потерялся Мишка мой, </a:t>
            </a:r>
            <a:br>
              <a:rPr lang="ru-RU" dirty="0"/>
            </a:br>
            <a:r>
              <a:rPr lang="ru-RU" dirty="0"/>
              <a:t>Не пришёл к себе домой.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Подскажите,</a:t>
            </a:r>
            <a:br>
              <a:rPr lang="ru-RU" dirty="0"/>
            </a:br>
            <a:r>
              <a:rPr lang="ru-RU" dirty="0"/>
              <a:t>Мне дорожку укажите.</a:t>
            </a:r>
            <a:br>
              <a:rPr lang="ru-RU" dirty="0"/>
            </a:br>
            <a:r>
              <a:rPr lang="ru-RU" dirty="0"/>
              <a:t>Видно, сбился я с пути, </a:t>
            </a:r>
            <a:br>
              <a:rPr lang="ru-RU" dirty="0"/>
            </a:br>
            <a:r>
              <a:rPr lang="ru-RU" dirty="0"/>
              <a:t>Мне дороги не найти. </a:t>
            </a:r>
            <a:br>
              <a:rPr lang="ru-RU" dirty="0"/>
            </a:br>
            <a:r>
              <a:rPr lang="ru-RU" dirty="0"/>
              <a:t>Потерялся, рыбки, я... </a:t>
            </a:r>
            <a:br>
              <a:rPr lang="ru-RU" dirty="0"/>
            </a:br>
            <a:r>
              <a:rPr lang="ru-RU" dirty="0"/>
              <a:t>Дома мама ждёт меня! </a:t>
            </a:r>
            <a:br>
              <a:rPr lang="ru-RU" dirty="0"/>
            </a:br>
            <a:r>
              <a:rPr lang="ru-RU" dirty="0"/>
              <a:t>А я так её люблю, </a:t>
            </a:r>
            <a:br>
              <a:rPr lang="ru-RU" dirty="0"/>
            </a:br>
            <a:r>
              <a:rPr lang="ru-RU" dirty="0"/>
              <a:t>Маму милую мою!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75434"/>
            <a:ext cx="4392273" cy="5794849"/>
          </a:xfrm>
        </p:spPr>
      </p:pic>
    </p:spTree>
    <p:extLst>
      <p:ext uri="{BB962C8B-B14F-4D97-AF65-F5344CB8AC3E}">
        <p14:creationId xmlns:p14="http://schemas.microsoft.com/office/powerpoint/2010/main" val="42339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400">
              <a:srgbClr val="63B065"/>
            </a:gs>
            <a:gs pos="0">
              <a:srgbClr val="FFC00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8640" y="7588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Вот бы в улей мне залезть!.. </a:t>
            </a:r>
            <a:br>
              <a:rPr lang="ru-RU" dirty="0"/>
            </a:br>
            <a:r>
              <a:rPr lang="ru-RU" dirty="0"/>
              <a:t>Вот бы мёду мне поесть!..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 улью Миша подбегает, </a:t>
            </a:r>
            <a:br>
              <a:rPr lang="ru-RU" dirty="0"/>
            </a:br>
            <a:r>
              <a:rPr lang="ru-RU" dirty="0"/>
              <a:t>Быстро крышку отрывает.</a:t>
            </a:r>
            <a:br>
              <a:rPr lang="ru-RU" dirty="0"/>
            </a:br>
            <a:r>
              <a:rPr lang="ru-RU" dirty="0"/>
              <a:t>Только лапой внутрь проник, </a:t>
            </a:r>
            <a:br>
              <a:rPr lang="ru-RU" dirty="0"/>
            </a:br>
            <a:r>
              <a:rPr lang="ru-RU" dirty="0"/>
              <a:t>Слышит вдруг пчелиный крик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66" y="899160"/>
            <a:ext cx="5277803" cy="5277803"/>
          </a:xfrm>
          <a:gradFill flip="none" rotWithShape="1">
            <a:gsLst>
              <a:gs pos="0">
                <a:srgbClr val="00B050"/>
              </a:gs>
              <a:gs pos="40400">
                <a:srgbClr val="63B065"/>
              </a:gs>
              <a:gs pos="0">
                <a:srgbClr val="FFC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86193983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407285"/>
            <a:ext cx="10515600" cy="132556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Милосердие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4109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Звери к маме подбегают, </a:t>
            </a:r>
            <a:br>
              <a:rPr lang="ru-RU" dirty="0"/>
            </a:br>
            <a:r>
              <a:rPr lang="ru-RU" dirty="0"/>
              <a:t>Утешают, </a:t>
            </a:r>
            <a:r>
              <a:rPr lang="ru-RU" dirty="0" smtClean="0"/>
              <a:t>ободряют.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876302"/>
            <a:ext cx="4880905" cy="5300661"/>
          </a:xfrm>
        </p:spPr>
      </p:pic>
    </p:spTree>
    <p:extLst>
      <p:ext uri="{BB962C8B-B14F-4D97-AF65-F5344CB8AC3E}">
        <p14:creationId xmlns:p14="http://schemas.microsoft.com/office/powerpoint/2010/main" val="143687179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И, конечно же, пошли! </a:t>
            </a:r>
            <a:br>
              <a:rPr lang="ru-RU" dirty="0"/>
            </a:br>
            <a:r>
              <a:rPr lang="ru-RU" dirty="0"/>
              <a:t>И, конечно же, нашли!</a:t>
            </a:r>
            <a:br>
              <a:rPr lang="ru-RU" dirty="0"/>
            </a:br>
            <a:r>
              <a:rPr lang="ru-RU" dirty="0"/>
              <a:t>Мама к сыну подбегает, </a:t>
            </a:r>
            <a:br>
              <a:rPr lang="ru-RU" dirty="0"/>
            </a:br>
            <a:r>
              <a:rPr lang="ru-RU" dirty="0"/>
              <a:t>Мама сына обнимает, </a:t>
            </a:r>
            <a:br>
              <a:rPr lang="ru-RU" dirty="0"/>
            </a:br>
            <a:r>
              <a:rPr lang="ru-RU" dirty="0"/>
              <a:t>И целует, лапки жмёт </a:t>
            </a:r>
            <a:br>
              <a:rPr lang="ru-RU" dirty="0"/>
            </a:br>
            <a:r>
              <a:rPr lang="ru-RU" dirty="0"/>
              <a:t>И от счастья слёзы льёт.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1" y="548640"/>
            <a:ext cx="5130989" cy="5981481"/>
          </a:xfrm>
        </p:spPr>
      </p:pic>
    </p:spTree>
    <p:extLst>
      <p:ext uri="{BB962C8B-B14F-4D97-AF65-F5344CB8AC3E}">
        <p14:creationId xmlns:p14="http://schemas.microsoft.com/office/powerpoint/2010/main" val="5641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37230"/>
            <a:ext cx="4310063" cy="60442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к тебе, мамуль, бежал, </a:t>
            </a:r>
            <a:br>
              <a:rPr lang="ru-RU" dirty="0"/>
            </a:br>
            <a:r>
              <a:rPr lang="ru-RU" dirty="0"/>
              <a:t>Я теперь хорошим стал, </a:t>
            </a:r>
            <a:br>
              <a:rPr lang="ru-RU" dirty="0"/>
            </a:br>
            <a:r>
              <a:rPr lang="ru-RU" dirty="0"/>
              <a:t>Ты прости, прости меня, </a:t>
            </a:r>
            <a:br>
              <a:rPr lang="ru-RU" dirty="0"/>
            </a:br>
            <a:r>
              <a:rPr lang="ru-RU" dirty="0"/>
              <a:t>Буду слушаться тебя, </a:t>
            </a:r>
            <a:br>
              <a:rPr lang="ru-RU" dirty="0"/>
            </a:br>
            <a:r>
              <a:rPr lang="ru-RU" dirty="0"/>
              <a:t>Ведь узнал сегодня я, </a:t>
            </a:r>
            <a:br>
              <a:rPr lang="ru-RU" dirty="0"/>
            </a:br>
            <a:r>
              <a:rPr lang="ru-RU" dirty="0"/>
              <a:t>Что ты, мамочка моя, </a:t>
            </a:r>
            <a:br>
              <a:rPr lang="ru-RU" dirty="0"/>
            </a:br>
            <a:r>
              <a:rPr lang="ru-RU" dirty="0"/>
              <a:t>Самая красивая, </a:t>
            </a:r>
            <a:br>
              <a:rPr lang="ru-RU" dirty="0"/>
            </a:br>
            <a:r>
              <a:rPr lang="ru-RU" dirty="0"/>
              <a:t>Самая любимая!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762000"/>
            <a:ext cx="717804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без ума тебя люблю я,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и тебя боготворю 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я без взгляда твоего,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птица без крыла, птица без крыла.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знаешь, нет тебя роднее,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обними меня скорее,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дай погреться мама,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Возле рук твоих, как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-то у огня.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5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Ангел</a:t>
            </a:r>
            <a:endParaRPr lang="ru-RU" sz="8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" y="1901475"/>
            <a:ext cx="8610600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за день до своего рождения ребенок спросил у Бога: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не знаю, зачем я иду в этот мир. Что мне там делать?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 ответил: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подарю тебе ангела, который всегда будет рядом с тобой. Он все тебе объяснит.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 я пойму его, ведь я не знаю его языка?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Ангел будет учить тебя своему языку. Он будет охранять тебя от всех бед.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и когда я должен вернуться к Тебе?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Твой ангел скажет тебе все.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 зовут моего ангела?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Неважно как его зовут, у него много имен. Но ты для начала будешь называть его –мама.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5041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650">
              <a:srgbClr val="BDE294"/>
            </a:gs>
            <a:gs pos="8000">
              <a:srgbClr val="92D05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</a:rPr>
              <a:t>Мама будь всегда со мною рядом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270760"/>
            <a:ext cx="429768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40" y="2270760"/>
            <a:ext cx="5407660" cy="4050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8932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Мама, будь всегда со мною рядом!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Мама, мне ведь большего не надо!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Мама, ты только не грусти!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Ты меня за все, мамочка, прости!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6117"/>
            <a:ext cx="5775899" cy="4230846"/>
          </a:xfrm>
        </p:spPr>
      </p:pic>
    </p:spTree>
    <p:extLst>
      <p:ext uri="{BB962C8B-B14F-4D97-AF65-F5344CB8AC3E}">
        <p14:creationId xmlns:p14="http://schemas.microsoft.com/office/powerpoint/2010/main" val="16742054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Мама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0" y="2232660"/>
            <a:ext cx="5212079" cy="3909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939">
            <a:off x="513311" y="1356317"/>
            <a:ext cx="3464824" cy="34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5589"/>
            <a:ext cx="4624387" cy="533070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5662" y="1101969"/>
            <a:ext cx="5328138" cy="5074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Мама! Самое прекрасное слово на земле-мама. Это первое слово, которое произносит человек, и оно звучит на всех языках мира одинаково нежно. Это значит то, что все люди почитают и любят матерей. Во многих странах отмечается День Матери.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800137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45477"/>
            <a:ext cx="5562600" cy="3118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 smtClean="0"/>
              <a:t>Обойди </a:t>
            </a:r>
            <a:r>
              <a:rPr lang="ru-RU" sz="3200" dirty="0"/>
              <a:t>весь мир вокруг,</a:t>
            </a:r>
            <a:br>
              <a:rPr lang="ru-RU" sz="3200" dirty="0"/>
            </a:br>
            <a:r>
              <a:rPr lang="ru-RU" sz="3200" dirty="0"/>
              <a:t>Только знай заранее:</a:t>
            </a:r>
          </a:p>
          <a:p>
            <a:pPr marL="0" indent="0">
              <a:buNone/>
            </a:pPr>
            <a:r>
              <a:rPr lang="ru-RU" sz="3200" dirty="0"/>
              <a:t>Не найдешь теплее рук</a:t>
            </a:r>
            <a:br>
              <a:rPr lang="ru-RU" sz="3200" dirty="0"/>
            </a:br>
            <a:r>
              <a:rPr lang="ru-RU" sz="3200" dirty="0"/>
              <a:t>И нежнее маминых.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67" y="750277"/>
            <a:ext cx="6962103" cy="4736123"/>
          </a:xfrm>
        </p:spPr>
      </p:pic>
    </p:spTree>
    <p:extLst>
      <p:ext uri="{BB962C8B-B14F-4D97-AF65-F5344CB8AC3E}">
        <p14:creationId xmlns:p14="http://schemas.microsoft.com/office/powerpoint/2010/main" val="318237501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6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7360" y="4038599"/>
            <a:ext cx="6004560" cy="43329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Мне </a:t>
            </a:r>
            <a:r>
              <a:rPr lang="ru-RU" dirty="0"/>
              <a:t>нужно много или мало,</a:t>
            </a:r>
            <a:br>
              <a:rPr lang="ru-RU" dirty="0"/>
            </a:br>
            <a:r>
              <a:rPr lang="ru-RU" dirty="0" smtClean="0"/>
              <a:t>    Готова </a:t>
            </a:r>
            <a:r>
              <a:rPr lang="ru-RU" dirty="0"/>
              <a:t>поделиться мама.</a:t>
            </a:r>
            <a:br>
              <a:rPr lang="ru-RU" dirty="0"/>
            </a:br>
            <a:r>
              <a:rPr lang="ru-RU" dirty="0" smtClean="0"/>
              <a:t>    Живу </a:t>
            </a:r>
            <a:r>
              <a:rPr lang="ru-RU" dirty="0"/>
              <a:t>я криво или прямо,</a:t>
            </a:r>
            <a:br>
              <a:rPr lang="ru-RU" dirty="0"/>
            </a:br>
            <a:r>
              <a:rPr lang="ru-RU" dirty="0" smtClean="0"/>
              <a:t>   Меня </a:t>
            </a:r>
            <a:r>
              <a:rPr lang="ru-RU" dirty="0"/>
              <a:t>все так же любит мама.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2524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281</Words>
  <Application>Microsoft Office PowerPoint</Application>
  <PresentationFormat>Широкоэкранный</PresentationFormat>
  <Paragraphs>61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Милосердие</vt:lpstr>
      <vt:lpstr>Ангел</vt:lpstr>
      <vt:lpstr>Мама будь всегда со мною рядом</vt:lpstr>
      <vt:lpstr>Презентация PowerPoint</vt:lpstr>
      <vt:lpstr>Мама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2015-08-08T06:53:01Z</dcterms:created>
  <dcterms:modified xsi:type="dcterms:W3CDTF">2015-08-11T12:46:40Z</dcterms:modified>
</cp:coreProperties>
</file>