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67D5D-1897-448B-AC15-B8A38351B1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DB45-0B3C-4B3D-ADB2-D5F61143D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0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67D5D-1897-448B-AC15-B8A38351B191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DB45-0B3C-4B3D-ADB2-D5F61143D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23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1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83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Гревцова</cp:lastModifiedBy>
  <cp:revision>4</cp:revision>
  <dcterms:created xsi:type="dcterms:W3CDTF">2013-03-23T12:11:19Z</dcterms:created>
  <dcterms:modified xsi:type="dcterms:W3CDTF">2015-12-19T20:55:19Z</dcterms:modified>
</cp:coreProperties>
</file>