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78266-3449-43EC-9FE2-B429F560A9D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7E1C-BE37-416D-9480-1F8DCF51BB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rgbClr val="C00000"/>
                </a:solidFill>
              </a:rPr>
              <a:t>Квиллинг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для детей с отклонением в развитии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Выполнила Яковлева Л.Р.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Воспитатель  </a:t>
            </a:r>
            <a:r>
              <a:rPr lang="ru-RU" dirty="0" err="1" smtClean="0">
                <a:solidFill>
                  <a:srgbClr val="7030A0"/>
                </a:solidFill>
              </a:rPr>
              <a:t>гпд</a:t>
            </a:r>
            <a:r>
              <a:rPr lang="ru-RU" dirty="0" smtClean="0">
                <a:solidFill>
                  <a:srgbClr val="7030A0"/>
                </a:solidFill>
              </a:rPr>
              <a:t>   Зеленоград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ГБОУ «Школа№854»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работы.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image_75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269301"/>
            <a:ext cx="7495732" cy="5218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16633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328592" cy="6849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41101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944" y="395277"/>
            <a:ext cx="7983488" cy="614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4110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4615" y="319956"/>
            <a:ext cx="8345857" cy="62593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69" y="571560"/>
            <a:ext cx="7722355" cy="5791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01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465" y="320532"/>
            <a:ext cx="6808919" cy="5106689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Учащиеся  4 класса «Д» готовят газету в технике  бумажного творчества с элементами </a:t>
            </a:r>
            <a:r>
              <a:rPr lang="ru-RU" sz="2400" dirty="0" err="1" smtClean="0">
                <a:solidFill>
                  <a:srgbClr val="C00000"/>
                </a:solidFill>
              </a:rPr>
              <a:t>квиллинга</a:t>
            </a:r>
            <a:r>
              <a:rPr lang="ru-RU" sz="2400" dirty="0" smtClean="0">
                <a:solidFill>
                  <a:srgbClr val="C00000"/>
                </a:solidFill>
              </a:rPr>
              <a:t>  на 8 марта.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Газета к празднику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Фото01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124743"/>
            <a:ext cx="4464496" cy="57147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Символ года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886851"/>
            <a:ext cx="4248472" cy="5664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Поздравительная открытка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okuloncesindekagitisleri4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56316"/>
            <a:ext cx="5760640" cy="51564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Самые активные рукодельницы.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ото01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Кружок </a:t>
            </a:r>
            <a:r>
              <a:rPr lang="ru-RU" sz="2000" dirty="0" err="1" smtClean="0">
                <a:solidFill>
                  <a:srgbClr val="C00000"/>
                </a:solidFill>
              </a:rPr>
              <a:t>квиллинга</a:t>
            </a:r>
            <a:r>
              <a:rPr lang="ru-RU" sz="2000" dirty="0" smtClean="0">
                <a:solidFill>
                  <a:srgbClr val="C00000"/>
                </a:solidFill>
              </a:rPr>
              <a:t> продолжает свою работу. Стараюсь внедрять </a:t>
            </a:r>
            <a:r>
              <a:rPr lang="ru-RU" sz="2000" dirty="0" err="1" smtClean="0">
                <a:solidFill>
                  <a:srgbClr val="C00000"/>
                </a:solidFill>
              </a:rPr>
              <a:t>квиллинг</a:t>
            </a:r>
            <a:r>
              <a:rPr lang="ru-RU" sz="2000" dirty="0" smtClean="0">
                <a:solidFill>
                  <a:srgbClr val="C00000"/>
                </a:solidFill>
              </a:rPr>
              <a:t>  в различные </a:t>
            </a:r>
            <a:r>
              <a:rPr lang="ru-RU" sz="2000" dirty="0" err="1" smtClean="0">
                <a:solidFill>
                  <a:srgbClr val="C00000"/>
                </a:solidFill>
              </a:rPr>
              <a:t>предметы,разрабатываю</a:t>
            </a:r>
            <a:r>
              <a:rPr lang="ru-RU" sz="2000" dirty="0" smtClean="0">
                <a:solidFill>
                  <a:srgbClr val="C00000"/>
                </a:solidFill>
              </a:rPr>
              <a:t>  объемный </a:t>
            </a:r>
            <a:r>
              <a:rPr lang="ru-RU" sz="2000" dirty="0" err="1" smtClean="0">
                <a:solidFill>
                  <a:srgbClr val="C00000"/>
                </a:solidFill>
              </a:rPr>
              <a:t>квиллинг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675" y="188640"/>
            <a:ext cx="8139749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Фото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960" y="1912461"/>
            <a:ext cx="2926080" cy="3901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0114"/>
            <a:ext cx="7488832" cy="6564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 </a:t>
            </a:r>
            <a:r>
              <a:rPr lang="ru-RU" b="1" dirty="0" err="1" smtClean="0">
                <a:solidFill>
                  <a:srgbClr val="C00000"/>
                </a:solidFill>
              </a:rPr>
              <a:t>квиллинга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11192"/>
            <a:ext cx="7956384" cy="4926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Цветочное разнообразие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0e03bfdd853898296df3b4461021a13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760640" cy="5474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начинается со скручивания бумаги.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1_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628800"/>
            <a:ext cx="4041775" cy="4464496"/>
          </a:xfrm>
        </p:spPr>
      </p:pic>
      <p:pic>
        <p:nvPicPr>
          <p:cNvPr id="10" name="Содержимое 9" descr="img7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56792"/>
            <a:ext cx="4040188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Очень кропотливая работа,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требующая терпения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Фото01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600400" cy="5042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Фото01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484784"/>
            <a:ext cx="4010647" cy="5001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классе у детей с отклонением в развитии </a:t>
            </a:r>
            <a:r>
              <a:rPr lang="ru-RU" b="1" dirty="0" err="1" smtClean="0">
                <a:solidFill>
                  <a:srgbClr val="C00000"/>
                </a:solidFill>
              </a:rPr>
              <a:t>квиллинг</a:t>
            </a:r>
            <a:r>
              <a:rPr lang="ru-RU" b="1" dirty="0" smtClean="0">
                <a:solidFill>
                  <a:srgbClr val="C00000"/>
                </a:solidFill>
              </a:rPr>
              <a:t> занимает большое место.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Фото01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389" y="1772816"/>
            <a:ext cx="4737874" cy="355340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Развивается мелкая моторика,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внимание,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память,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мышление.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проходит от простого к сложному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Фото01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9399" y="1556792"/>
            <a:ext cx="4641863" cy="453650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Сначала учимся просто скручивать спираль,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потом выполнять скручивание «капля»,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«крыло»,»тюльпан».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126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Квиллинг  для детей с отклонением в развитии</vt:lpstr>
      <vt:lpstr>Слайд 2</vt:lpstr>
      <vt:lpstr>Слайд 3</vt:lpstr>
      <vt:lpstr>Формы квиллинга</vt:lpstr>
      <vt:lpstr>Цветочное разнообразие</vt:lpstr>
      <vt:lpstr>Работа начинается со скручивания бумаги.</vt:lpstr>
      <vt:lpstr>Очень кропотливая работа, требующая терпения</vt:lpstr>
      <vt:lpstr>В классе у детей с отклонением в развитии квиллинг занимает большое место.</vt:lpstr>
      <vt:lpstr>Работа проходит от простого к сложному</vt:lpstr>
      <vt:lpstr>Наши работы.</vt:lpstr>
      <vt:lpstr>Слайд 11</vt:lpstr>
      <vt:lpstr>Слайд 12</vt:lpstr>
      <vt:lpstr>Слайд 13</vt:lpstr>
      <vt:lpstr>Слайд 14</vt:lpstr>
      <vt:lpstr>Слайд 15</vt:lpstr>
      <vt:lpstr>Газета к празднику</vt:lpstr>
      <vt:lpstr>Символ года</vt:lpstr>
      <vt:lpstr>Поздравительная открытка</vt:lpstr>
      <vt:lpstr>Самые активные рукодельницы.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Квиллинг</dc:title>
  <dc:creator>Владелец</dc:creator>
  <cp:lastModifiedBy>Владелец</cp:lastModifiedBy>
  <cp:revision>10</cp:revision>
  <dcterms:created xsi:type="dcterms:W3CDTF">2015-12-15T18:20:28Z</dcterms:created>
  <dcterms:modified xsi:type="dcterms:W3CDTF">2015-12-15T19:58:20Z</dcterms:modified>
</cp:coreProperties>
</file>