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20E81-CB8C-44C1-8172-F585076A9760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51C80-2294-4F63-A693-3FD6F7804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5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51C80-2294-4F63-A693-3FD6F78041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8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DF1AAD-29AB-4DE2-9BB8-BAE8D617B2D7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DE083A-5973-4CD9-8BF1-F141E513D8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F1AAD-29AB-4DE2-9BB8-BAE8D617B2D7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E083A-5973-4CD9-8BF1-F141E513D8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7DF1AAD-29AB-4DE2-9BB8-BAE8D617B2D7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DE083A-5973-4CD9-8BF1-F141E513D8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F1AAD-29AB-4DE2-9BB8-BAE8D617B2D7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E083A-5973-4CD9-8BF1-F141E513D8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DF1AAD-29AB-4DE2-9BB8-BAE8D617B2D7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7DE083A-5973-4CD9-8BF1-F141E513D88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F1AAD-29AB-4DE2-9BB8-BAE8D617B2D7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E083A-5973-4CD9-8BF1-F141E513D8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F1AAD-29AB-4DE2-9BB8-BAE8D617B2D7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E083A-5973-4CD9-8BF1-F141E513D8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F1AAD-29AB-4DE2-9BB8-BAE8D617B2D7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E083A-5973-4CD9-8BF1-F141E513D8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DF1AAD-29AB-4DE2-9BB8-BAE8D617B2D7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E083A-5973-4CD9-8BF1-F141E513D8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F1AAD-29AB-4DE2-9BB8-BAE8D617B2D7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E083A-5973-4CD9-8BF1-F141E513D8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DF1AAD-29AB-4DE2-9BB8-BAE8D617B2D7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E083A-5973-4CD9-8BF1-F141E513D8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7DF1AAD-29AB-4DE2-9BB8-BAE8D617B2D7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DE083A-5973-4CD9-8BF1-F141E513D8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0"/>
            <a:ext cx="9217024" cy="1052736"/>
          </a:xfrm>
        </p:spPr>
        <p:txBody>
          <a:bodyPr>
            <a:normAutofit/>
          </a:bodyPr>
          <a:lstStyle/>
          <a:p>
            <a:r>
              <a:rPr lang="ru-RU" b="1" dirty="0" smtClean="0"/>
              <a:t>Воспитательский час по ПДД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511256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Тема: </a:t>
            </a:r>
            <a:r>
              <a:rPr lang="ru-RU" sz="6000" b="1" i="1" dirty="0" smtClean="0">
                <a:solidFill>
                  <a:srgbClr val="FFFF00"/>
                </a:solidFill>
                <a:latin typeface="Monotype Corsiva" pitchFamily="66" charset="0"/>
              </a:rPr>
              <a:t>«Автомобиль. Дорога. Пешеход»</a:t>
            </a:r>
          </a:p>
          <a:p>
            <a:pPr algn="r"/>
            <a:endParaRPr lang="ru-RU" dirty="0"/>
          </a:p>
          <a:p>
            <a:pPr algn="just"/>
            <a:r>
              <a:rPr lang="ru-RU" sz="2400" dirty="0" smtClean="0"/>
              <a:t>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Выполнила: воспитатель 9 класса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КОУ ВО «</a:t>
            </a:r>
            <a:r>
              <a:rPr lang="ru-RU" sz="2400" dirty="0" err="1" smtClean="0">
                <a:solidFill>
                  <a:schemeClr val="tx1"/>
                </a:solidFill>
              </a:rPr>
              <a:t>Бутурлиновская</a:t>
            </a:r>
            <a:r>
              <a:rPr lang="ru-RU" sz="2400" dirty="0" smtClean="0">
                <a:solidFill>
                  <a:schemeClr val="tx1"/>
                </a:solidFill>
              </a:rPr>
              <a:t> коррекционная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школа – интернат </a:t>
            </a:r>
            <a:r>
              <a:rPr lang="en-US" sz="2400" dirty="0" smtClean="0">
                <a:solidFill>
                  <a:schemeClr val="tx1"/>
                </a:solidFill>
              </a:rPr>
              <a:t>VIII </a:t>
            </a:r>
            <a:r>
              <a:rPr lang="ru-RU" sz="2400" dirty="0" smtClean="0">
                <a:solidFill>
                  <a:schemeClr val="tx1"/>
                </a:solidFill>
              </a:rPr>
              <a:t>вида»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                    </a:t>
            </a:r>
            <a:r>
              <a:rPr lang="ru-RU" sz="2400" dirty="0" err="1" smtClean="0">
                <a:solidFill>
                  <a:schemeClr val="tx1"/>
                </a:solidFill>
              </a:rPr>
              <a:t>Косинова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Виолетта</a:t>
            </a:r>
            <a:r>
              <a:rPr lang="ru-RU" sz="2400" dirty="0" smtClean="0">
                <a:solidFill>
                  <a:schemeClr val="tx1"/>
                </a:solidFill>
              </a:rPr>
              <a:t> Александровна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Бутурлиновка 2015 г.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9600" b="1" i="1" dirty="0" smtClean="0">
                <a:latin typeface="Monotype Corsiva" pitchFamily="66" charset="0"/>
              </a:rPr>
              <a:t>ДОРОЖНЫЕ ЗНАКИ</a:t>
            </a:r>
            <a:endParaRPr lang="ru-RU" sz="96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ru-RU" sz="5400" b="1" u="sng" dirty="0" smtClean="0"/>
              <a:t>ЗАПРЕЩАЮЩИЕ</a:t>
            </a:r>
            <a:endParaRPr lang="ru-RU" sz="5400" b="1" u="sng" dirty="0"/>
          </a:p>
        </p:txBody>
      </p:sp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8064896" cy="5670798"/>
          </a:xfrm>
          <a:prstGeom prst="rect">
            <a:avLst/>
          </a:prstGeom>
        </p:spPr>
      </p:pic>
    </p:spTree>
  </p:cSld>
  <p:clrMapOvr>
    <a:masterClrMapping/>
  </p:clrMapOvr>
  <p:transition spd="slow">
    <p:pull dir="lu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sz="6600" b="1" u="sng" dirty="0" smtClean="0"/>
              <a:t>Предупреждающие</a:t>
            </a:r>
            <a:endParaRPr lang="ru-RU" sz="6600" b="1" u="sng" dirty="0"/>
          </a:p>
        </p:txBody>
      </p:sp>
      <p:pic>
        <p:nvPicPr>
          <p:cNvPr id="4" name="Рисунок 3" descr="103708-znaki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8568952" cy="5733256"/>
          </a:xfrm>
          <a:prstGeom prst="rect">
            <a:avLst/>
          </a:prstGeom>
        </p:spPr>
      </p:pic>
    </p:spTree>
  </p:cSld>
  <p:clrMapOvr>
    <a:masterClrMapping/>
  </p:clrMapOvr>
  <p:transition spd="slow">
    <p:pull dir="r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ru-RU" sz="6000" b="1" u="sng" dirty="0" smtClean="0"/>
              <a:t>Предписывающие</a:t>
            </a:r>
            <a:endParaRPr lang="ru-RU" sz="6000" b="1" u="sng" dirty="0"/>
          </a:p>
        </p:txBody>
      </p:sp>
      <p:pic>
        <p:nvPicPr>
          <p:cNvPr id="4" name="Рисунок 3" descr="103708-znaki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1124744"/>
            <a:ext cx="7992888" cy="5472608"/>
          </a:xfrm>
          <a:prstGeom prst="rect">
            <a:avLst/>
          </a:prstGeom>
        </p:spPr>
      </p:pic>
    </p:spTree>
  </p:cSld>
  <p:clrMapOvr>
    <a:masterClrMapping/>
  </p:clrMapOvr>
  <p:transition spd="slow">
    <p:plus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Если </a:t>
            </a:r>
            <a:r>
              <a:rPr lang="ru-RU" sz="3600" b="1" u="sng" dirty="0" smtClean="0"/>
              <a:t>Мы</a:t>
            </a:r>
            <a:r>
              <a:rPr lang="ru-RU" sz="3600" dirty="0" smtClean="0"/>
              <a:t> соблюдаем правила дорожного движения…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134076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Наша дорога безопасна…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609329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Наша жизнь продолжается!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straight-r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88840"/>
            <a:ext cx="7560840" cy="3913617"/>
          </a:xfrm>
          <a:prstGeom prst="rect">
            <a:avLst/>
          </a:prstGeom>
        </p:spPr>
      </p:pic>
    </p:spTree>
  </p:cSld>
  <p:clrMapOvr>
    <a:masterClrMapping/>
  </p:clrMapOvr>
  <p:transition spd="slow">
    <p:cover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7740352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  <a:p>
            <a:pPr algn="ctr">
              <a:buNone/>
            </a:pPr>
            <a:r>
              <a:rPr lang="ru-RU" sz="9600" b="1" i="1" dirty="0" smtClean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</a:p>
          <a:p>
            <a:pPr algn="ctr">
              <a:buNone/>
            </a:pPr>
            <a:r>
              <a:rPr lang="ru-RU" sz="9600" b="1" i="1" dirty="0" smtClean="0">
                <a:solidFill>
                  <a:srgbClr val="FF0000"/>
                </a:solidFill>
                <a:latin typeface="Monotype Corsiva" pitchFamily="66" charset="0"/>
              </a:rPr>
              <a:t>ЗА ВНИМАНИЕ!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463040"/>
          </a:xfrm>
          <a:noFill/>
        </p:spPr>
        <p:txBody>
          <a:bodyPr>
            <a:normAutofit/>
          </a:bodyPr>
          <a:lstStyle/>
          <a:p>
            <a:r>
              <a:rPr lang="ru-RU" sz="2800" dirty="0" smtClean="0"/>
              <a:t>Дисциплина на дорогах, улицах и в транспорте – залог безопасности!</a:t>
            </a:r>
            <a:endParaRPr lang="ru-RU" sz="2800" dirty="0"/>
          </a:p>
        </p:txBody>
      </p:sp>
      <p:pic>
        <p:nvPicPr>
          <p:cNvPr id="6" name="Содержимое 5" descr="shutterstock_12491416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4038600" cy="4038600"/>
          </a:xfrm>
        </p:spPr>
      </p:pic>
      <p:pic>
        <p:nvPicPr>
          <p:cNvPr id="7" name="Содержимое 6" descr="53d7757e68a12-16d19e139e8518530236656cf912dbc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27984" y="3068960"/>
            <a:ext cx="3521075" cy="2288699"/>
          </a:xfrm>
        </p:spPr>
      </p:pic>
    </p:spTree>
  </p:cSld>
  <p:clrMapOvr>
    <a:masterClrMapping/>
  </p:clrMapOvr>
  <p:transition spd="slow">
    <p:comb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213285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Виды транспортных средств и их классификация</a:t>
            </a:r>
            <a:endParaRPr lang="ru-RU" sz="4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27687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 descr="5470fb4c-8f11-4109-aa0e-f38d0f295b05$Read.SmallTo(1000,100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217744"/>
            <a:ext cx="5707516" cy="4640256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3275856" y="2420888"/>
            <a:ext cx="432048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012160" y="2420888"/>
            <a:ext cx="432048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203848" y="4653136"/>
            <a:ext cx="432048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12160" y="4725144"/>
            <a:ext cx="432048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347864" y="24208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084168" y="24208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275856" y="46531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084168" y="47251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2780928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Наземный</a:t>
            </a:r>
            <a:br>
              <a:rPr lang="ru-RU" sz="2000" b="1" dirty="0" smtClean="0"/>
            </a:br>
            <a:endParaRPr lang="ru-RU" sz="2000" b="1" dirty="0" smtClean="0"/>
          </a:p>
          <a:p>
            <a:pPr marL="342900" indent="-342900">
              <a:buAutoNum type="arabicPeriod"/>
            </a:pPr>
            <a:r>
              <a:rPr lang="ru-RU" sz="2000" b="1" dirty="0" smtClean="0"/>
              <a:t>Железнодорожный</a:t>
            </a:r>
          </a:p>
          <a:p>
            <a:pPr marL="342900" indent="-342900">
              <a:buAutoNum type="arabicPeriod"/>
            </a:pPr>
            <a:endParaRPr lang="ru-RU" sz="2000" b="1" dirty="0"/>
          </a:p>
          <a:p>
            <a:pPr marL="342900" indent="-342900">
              <a:buAutoNum type="arabicPeriod"/>
            </a:pPr>
            <a:r>
              <a:rPr lang="ru-RU" sz="2000" b="1" dirty="0" smtClean="0"/>
              <a:t>Водный</a:t>
            </a:r>
          </a:p>
          <a:p>
            <a:pPr marL="342900" indent="-342900">
              <a:buAutoNum type="arabicPeriod"/>
            </a:pPr>
            <a:endParaRPr lang="ru-RU" sz="2000" b="1" dirty="0"/>
          </a:p>
          <a:p>
            <a:pPr marL="342900" indent="-342900">
              <a:buAutoNum type="arabicPeriod"/>
            </a:pPr>
            <a:r>
              <a:rPr lang="ru-RU" sz="2000" b="1" dirty="0" smtClean="0"/>
              <a:t>Воздушный</a:t>
            </a:r>
            <a:endParaRPr lang="ru-RU" sz="2000" b="1" dirty="0"/>
          </a:p>
        </p:txBody>
      </p:sp>
    </p:spTree>
  </p:cSld>
  <p:clrMapOvr>
    <a:masterClrMapping/>
  </p:clrMapOvr>
  <p:transition spd="slow">
    <p:wheel spokes="3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1967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Задание.</a:t>
            </a:r>
            <a:r>
              <a:rPr lang="ru-RU" dirty="0" smtClean="0"/>
              <a:t> </a:t>
            </a:r>
            <a:r>
              <a:rPr lang="ru-RU" b="1" u="sng" dirty="0" smtClean="0"/>
              <a:t>Перечислите транспортные средства</a:t>
            </a:r>
            <a:endParaRPr lang="ru-RU" b="1" u="sng" dirty="0"/>
          </a:p>
        </p:txBody>
      </p:sp>
      <p:pic>
        <p:nvPicPr>
          <p:cNvPr id="12" name="Рисунок 11" descr="871_1343463511_cfc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304764"/>
            <a:ext cx="2448272" cy="1836204"/>
          </a:xfrm>
          <a:prstGeom prst="rect">
            <a:avLst/>
          </a:prstGeom>
        </p:spPr>
      </p:pic>
      <p:pic>
        <p:nvPicPr>
          <p:cNvPr id="13" name="Рисунок 12" descr="11122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212976"/>
            <a:ext cx="2225824" cy="1583117"/>
          </a:xfrm>
          <a:prstGeom prst="rect">
            <a:avLst/>
          </a:prstGeom>
        </p:spPr>
      </p:pic>
      <p:pic>
        <p:nvPicPr>
          <p:cNvPr id="14" name="Рисунок 13" descr="1305015441_istock_000002234751large1_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484784"/>
            <a:ext cx="2450046" cy="1633364"/>
          </a:xfrm>
          <a:prstGeom prst="rect">
            <a:avLst/>
          </a:prstGeom>
        </p:spPr>
      </p:pic>
      <p:pic>
        <p:nvPicPr>
          <p:cNvPr id="16" name="Рисунок 15" descr="es21181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4941168"/>
            <a:ext cx="2251348" cy="1688511"/>
          </a:xfrm>
          <a:prstGeom prst="rect">
            <a:avLst/>
          </a:prstGeom>
        </p:spPr>
      </p:pic>
      <p:pic>
        <p:nvPicPr>
          <p:cNvPr id="17" name="Рисунок 16" descr="ka-62 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3356992"/>
            <a:ext cx="2448272" cy="1618740"/>
          </a:xfrm>
          <a:prstGeom prst="rect">
            <a:avLst/>
          </a:prstGeom>
        </p:spPr>
      </p:pic>
      <p:pic>
        <p:nvPicPr>
          <p:cNvPr id="18" name="Рисунок 17" descr="image11372722_4417c2168f671e9ba7935781df4d64c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6" y="3212976"/>
            <a:ext cx="2471936" cy="1544960"/>
          </a:xfrm>
          <a:prstGeom prst="rect">
            <a:avLst/>
          </a:prstGeom>
        </p:spPr>
      </p:pic>
      <p:pic>
        <p:nvPicPr>
          <p:cNvPr id="19" name="Рисунок 18" descr="552a41229036c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5229200"/>
            <a:ext cx="2880320" cy="1440160"/>
          </a:xfrm>
          <a:prstGeom prst="rect">
            <a:avLst/>
          </a:prstGeom>
        </p:spPr>
      </p:pic>
      <p:pic>
        <p:nvPicPr>
          <p:cNvPr id="20" name="Рисунок 19" descr="0_4911e_a6c96430_X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63888" y="4941168"/>
            <a:ext cx="2543265" cy="1700808"/>
          </a:xfrm>
          <a:prstGeom prst="rect">
            <a:avLst/>
          </a:prstGeom>
        </p:spPr>
      </p:pic>
      <p:pic>
        <p:nvPicPr>
          <p:cNvPr id="21" name="Рисунок 20" descr="201212_fotografias-hd-71-3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5344" y="1556792"/>
            <a:ext cx="2606983" cy="1630751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Задание.</a:t>
            </a:r>
            <a:r>
              <a:rPr lang="ru-RU" dirty="0" smtClean="0"/>
              <a:t> </a:t>
            </a:r>
            <a:r>
              <a:rPr lang="ru-RU" sz="4900" b="1" u="sng" dirty="0" smtClean="0"/>
              <a:t>Найди ошибки в поведении</a:t>
            </a:r>
            <a:endParaRPr lang="ru-RU" sz="4900" b="1" u="sng" dirty="0"/>
          </a:p>
        </p:txBody>
      </p:sp>
      <p:pic>
        <p:nvPicPr>
          <p:cNvPr id="4" name="Рисунок 3" descr="WwdSJS-z-j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3030791" cy="1837566"/>
          </a:xfrm>
          <a:prstGeom prst="rect">
            <a:avLst/>
          </a:prstGeom>
        </p:spPr>
      </p:pic>
      <p:pic>
        <p:nvPicPr>
          <p:cNvPr id="5" name="Рисунок 4" descr="120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388832"/>
            <a:ext cx="2945904" cy="1966391"/>
          </a:xfrm>
          <a:prstGeom prst="rect">
            <a:avLst/>
          </a:prstGeom>
        </p:spPr>
      </p:pic>
      <p:pic>
        <p:nvPicPr>
          <p:cNvPr id="6" name="Рисунок 5" descr="f178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212976"/>
            <a:ext cx="3527845" cy="2016224"/>
          </a:xfrm>
          <a:prstGeom prst="rect">
            <a:avLst/>
          </a:prstGeom>
        </p:spPr>
      </p:pic>
      <p:pic>
        <p:nvPicPr>
          <p:cNvPr id="7" name="Рисунок 6" descr="img-20131001155343-3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5085184"/>
            <a:ext cx="2811913" cy="1584176"/>
          </a:xfrm>
          <a:prstGeom prst="rect">
            <a:avLst/>
          </a:prstGeom>
        </p:spPr>
      </p:pic>
      <p:pic>
        <p:nvPicPr>
          <p:cNvPr id="8" name="Рисунок 7" descr="1347708116_fotofak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4653136"/>
            <a:ext cx="3388990" cy="1987568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400" b="1" u="sng" dirty="0" smtClean="0"/>
              <a:t>Обязанности пассажиров</a:t>
            </a:r>
            <a:endParaRPr lang="ru-RU" sz="4400" b="1" u="sng" dirty="0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7704856" cy="5593463"/>
          </a:xfrm>
        </p:spPr>
      </p:pic>
    </p:spTree>
  </p:cSld>
  <p:clrMapOvr>
    <a:masterClrMapping/>
  </p:clrMapOvr>
  <p:transition spd="slow">
    <p:wheel spokes="2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u="sng" dirty="0" smtClean="0"/>
              <a:t>На проезжей части нельзя:</a:t>
            </a:r>
            <a:endParaRPr lang="ru-RU" sz="54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400" dirty="0" smtClean="0"/>
              <a:t>Кататься на велосипедах, самокатах и роликах.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Играть в игры.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Играть в мяч.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Перебегать дорогу в неположенном месте.</a:t>
            </a:r>
            <a:endParaRPr lang="ru-RU" sz="4400" dirty="0"/>
          </a:p>
        </p:txBody>
      </p:sp>
    </p:spTree>
  </p:cSld>
  <p:clrMapOvr>
    <a:masterClrMapping/>
  </p:clrMapOvr>
  <p:transition spd="slow">
    <p:checker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68760"/>
          </a:xfrm>
        </p:spPr>
        <p:txBody>
          <a:bodyPr>
            <a:normAutofit/>
          </a:bodyPr>
          <a:lstStyle/>
          <a:p>
            <a:pPr algn="ctr"/>
            <a:r>
              <a:rPr lang="ru-RU" sz="6000" b="1" u="sng" dirty="0" smtClean="0"/>
              <a:t>Последствия…</a:t>
            </a:r>
            <a:endParaRPr lang="ru-RU" sz="6000" b="1" u="sng" dirty="0"/>
          </a:p>
        </p:txBody>
      </p:sp>
      <p:pic>
        <p:nvPicPr>
          <p:cNvPr id="4" name="Рисунок 3" descr="dtppp-pic668-668x444-31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4225118" cy="2808312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17032"/>
            <a:ext cx="4381649" cy="2921099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1340768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/>
              <a:t>Если на дороге случилась авария, срочно звони!</a:t>
            </a:r>
            <a:endParaRPr lang="ru-RU" sz="3600" b="1" u="sng" dirty="0"/>
          </a:p>
        </p:txBody>
      </p:sp>
      <p:pic>
        <p:nvPicPr>
          <p:cNvPr id="4" name="Рисунок 3" descr="1_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3096344" cy="2072169"/>
          </a:xfrm>
          <a:prstGeom prst="rect">
            <a:avLst/>
          </a:prstGeom>
        </p:spPr>
      </p:pic>
      <p:pic>
        <p:nvPicPr>
          <p:cNvPr id="5" name="Рисунок 4" descr="584311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1" y="4221088"/>
            <a:ext cx="3570647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2996952"/>
            <a:ext cx="1584176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03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789040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02</a:t>
            </a:r>
            <a:endParaRPr lang="ru-RU" sz="6000" b="1" dirty="0"/>
          </a:p>
        </p:txBody>
      </p:sp>
      <p:pic>
        <p:nvPicPr>
          <p:cNvPr id="8" name="Рисунок 7" descr="Машина-МЧС-1256640487_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628799"/>
            <a:ext cx="3635896" cy="24239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20272" y="4365104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01</a:t>
            </a:r>
            <a:endParaRPr lang="ru-RU" sz="6000" b="1" dirty="0"/>
          </a:p>
        </p:txBody>
      </p:sp>
    </p:spTree>
  </p:cSld>
  <p:clrMapOvr>
    <a:masterClrMapping/>
  </p:clrMapOvr>
  <p:transition spd="slow">
    <p:push dir="r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129</TotalTime>
  <Words>142</Words>
  <Application>Microsoft Office PowerPoint</Application>
  <PresentationFormat>Экран (4:3)</PresentationFormat>
  <Paragraphs>46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Monotype Corsiva</vt:lpstr>
      <vt:lpstr>Trebuchet MS</vt:lpstr>
      <vt:lpstr>Wingdings</vt:lpstr>
      <vt:lpstr>Wingdings 2</vt:lpstr>
      <vt:lpstr>Изящная</vt:lpstr>
      <vt:lpstr>Воспитательский час по ПДД</vt:lpstr>
      <vt:lpstr>Дисциплина на дорогах, улицах и в транспорте – залог безопасности!</vt:lpstr>
      <vt:lpstr>Виды транспортных средств и их классификация</vt:lpstr>
      <vt:lpstr>Задание. Перечислите транспортные средства</vt:lpstr>
      <vt:lpstr>Задание. Найди ошибки в поведении</vt:lpstr>
      <vt:lpstr>Обязанности пассажиров</vt:lpstr>
      <vt:lpstr>На проезжей части нельзя:</vt:lpstr>
      <vt:lpstr>Последствия…</vt:lpstr>
      <vt:lpstr>Если на дороге случилась авария, срочно звони!</vt:lpstr>
      <vt:lpstr>Презентация PowerPoint</vt:lpstr>
      <vt:lpstr>ЗАПРЕЩАЮЩИЕ</vt:lpstr>
      <vt:lpstr>Предупреждающие</vt:lpstr>
      <vt:lpstr>Предписывающие</vt:lpstr>
      <vt:lpstr>Если Мы соблюдаем правила дорожного движения…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Воспитательский час по ПДД</dc:title>
  <dc:creator>VITA-PC</dc:creator>
  <cp:lastModifiedBy>Vita</cp:lastModifiedBy>
  <cp:revision>17</cp:revision>
  <dcterms:created xsi:type="dcterms:W3CDTF">2015-09-24T17:01:28Z</dcterms:created>
  <dcterms:modified xsi:type="dcterms:W3CDTF">2015-12-16T06:06:22Z</dcterms:modified>
</cp:coreProperties>
</file>