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85932" autoAdjust="0"/>
  </p:normalViewPr>
  <p:slideViewPr>
    <p:cSldViewPr>
      <p:cViewPr varScale="1">
        <p:scale>
          <a:sx n="46" d="100"/>
          <a:sy n="46" d="100"/>
        </p:scale>
        <p:origin x="-138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79;&#1076;&#1088;&#1072;&#1074;&#1089;&#1090;&#1074;&#1091;&#1081;%20&#1096;&#1082;&#1086;&#1083;&#1072;!\&#1063;&#1077;&#1084;&#1091;%20&#1059;&#1095;&#1072;&#1090;%20&#1042;%20&#1064;&#1082;&#1086;&#1083;&#1077;%20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838200" y="1999755"/>
            <a:ext cx="7772400" cy="1470025"/>
          </a:xfrm>
        </p:spPr>
        <p:txBody>
          <a:bodyPr/>
          <a:lstStyle/>
          <a:p>
            <a:pPr eaLnBrk="1" hangingPunct="1"/>
            <a:r>
              <a:rPr lang="ru-RU" sz="5400" b="1" dirty="0" smtClean="0"/>
              <a:t>Картинный диктант №21</a:t>
            </a:r>
            <a:endParaRPr lang="ru-RU" sz="5400" dirty="0" smtClean="0"/>
          </a:p>
        </p:txBody>
      </p:sp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Чему Учат В Школе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Перфилова</a:t>
            </a:r>
            <a:r>
              <a:rPr lang="ru-RU" dirty="0" smtClean="0"/>
              <a:t> Галина Борисовна</a:t>
            </a:r>
          </a:p>
          <a:p>
            <a:r>
              <a:rPr lang="ru-RU" dirty="0" smtClean="0"/>
              <a:t>МОУ-СОШ №17</a:t>
            </a:r>
          </a:p>
          <a:p>
            <a:r>
              <a:rPr lang="ru-RU" dirty="0" err="1" smtClean="0"/>
              <a:t>Г.Клин</a:t>
            </a:r>
            <a:r>
              <a:rPr lang="ru-RU" dirty="0" smtClean="0"/>
              <a:t> Московская область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8262" y="533400"/>
            <a:ext cx="6078537" cy="1143000"/>
          </a:xfrm>
        </p:spPr>
        <p:txBody>
          <a:bodyPr/>
          <a:lstStyle/>
          <a:p>
            <a:pPr eaLnBrk="1" hangingPunct="1"/>
            <a:r>
              <a:rPr lang="ru-RU" b="1" dirty="0" smtClean="0"/>
              <a:t>1. Запишите первую букву слова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32856"/>
            <a:ext cx="3405004" cy="3856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6203680" cy="326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46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32856"/>
            <a:ext cx="3460968" cy="3667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41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888932" cy="451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110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8880"/>
            <a:ext cx="4630565" cy="247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855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32856"/>
            <a:ext cx="3081878" cy="34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063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Выбери слова, в которых встречается буква Ю, выпиши их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2095500" cy="1394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44169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87031"/>
            <a:ext cx="22193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209127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2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Спишите предложения.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Люда и Катюша играли. </a:t>
            </a:r>
          </a:p>
          <a:p>
            <a:pPr marL="0" indent="0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них посуда. Они варили суп.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985275"/>
      </p:ext>
    </p:extLst>
  </p:cSld>
  <p:clrMapOvr>
    <a:masterClrMapping/>
  </p:clrMapOvr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271</TotalTime>
  <Words>50</Words>
  <Application>Microsoft Office PowerPoint</Application>
  <PresentationFormat>Экран (4:3)</PresentationFormat>
  <Paragraphs>9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10069046</vt:lpstr>
      <vt:lpstr>Картинный диктант №21</vt:lpstr>
      <vt:lpstr>1. Запишите первую букву слова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Выбери слова, в которых встречается буква Ю, выпиши их</vt:lpstr>
      <vt:lpstr>3. Спишите предложения.</vt:lpstr>
    </vt:vector>
  </TitlesOfParts>
  <Company>URTISI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Galina</cp:lastModifiedBy>
  <cp:revision>27</cp:revision>
  <dcterms:created xsi:type="dcterms:W3CDTF">2011-08-18T13:52:20Z</dcterms:created>
  <dcterms:modified xsi:type="dcterms:W3CDTF">2015-12-16T14:01:28Z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