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043608" y="457200"/>
            <a:ext cx="7128792" cy="131561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Impact"/>
              </a:rPr>
              <a:t>Математический КВН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Impact"/>
            </a:endParaRPr>
          </a:p>
        </p:txBody>
      </p:sp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259632" y="2060848"/>
            <a:ext cx="7128792" cy="20162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86"/>
              </a:avLst>
            </a:prstTxWarp>
          </a:bodyPr>
          <a:lstStyle/>
          <a:p>
            <a:pPr algn="ctr" rtl="0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среди учащихся 6,7 классов </a:t>
            </a:r>
          </a:p>
          <a:p>
            <a:pPr algn="ctr" rtl="0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МКОУ СОШ №3 с. Чикола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1547664" y="4509120"/>
            <a:ext cx="6984776" cy="151216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105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cs typeface="Times New Roman"/>
              </a:rPr>
              <a:t>Подготовила</a:t>
            </a:r>
            <a:r>
              <a:rPr lang="ru-RU" sz="105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: </a:t>
            </a:r>
            <a:r>
              <a:rPr lang="ru-RU" sz="105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cs typeface="Times New Roman"/>
              </a:rPr>
              <a:t>Макоева</a:t>
            </a:r>
            <a:r>
              <a:rPr lang="ru-RU" sz="105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ru-RU" sz="105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cs typeface="Times New Roman"/>
              </a:rPr>
              <a:t>Лариса</a:t>
            </a:r>
            <a:r>
              <a:rPr lang="ru-RU" sz="105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</a:t>
            </a:r>
            <a:r>
              <a:rPr lang="ru-RU" sz="105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cs typeface="Times New Roman"/>
              </a:rPr>
              <a:t>Борисовна</a:t>
            </a:r>
            <a:endParaRPr lang="ru-RU" sz="105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3333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434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1103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18. Чтобы дойти Ивану Васильевичу до работы требуется 1,5 часа. С работы, торопясь домой, он возвращается по той же дороге за 90 минут. Чем вы объясните такую разницу? (Нет разницы)</a:t>
            </a:r>
          </a:p>
          <a:p>
            <a:pPr lvl="0"/>
            <a:r>
              <a:rPr lang="ru-RU" dirty="0" smtClean="0"/>
              <a:t>19. Сколько лет двадцатилетнему человеку было 4 года назад? (16)</a:t>
            </a:r>
          </a:p>
          <a:p>
            <a:pPr lvl="0"/>
            <a:r>
              <a:rPr lang="ru-RU" dirty="0" smtClean="0"/>
              <a:t>20. Каким по счёту является “Ь” в названии последнего месяца осени? (6)</a:t>
            </a:r>
          </a:p>
          <a:p>
            <a:r>
              <a:rPr lang="ru-RU" b="1" dirty="0" smtClean="0"/>
              <a:t>Дополнительные вопросы:</a:t>
            </a:r>
            <a:endParaRPr lang="ru-RU" dirty="0" smtClean="0"/>
          </a:p>
          <a:p>
            <a:r>
              <a:rPr lang="ru-RU" dirty="0" smtClean="0"/>
              <a:t>- Сколько рогов у трех коров? (6)</a:t>
            </a:r>
            <a:br>
              <a:rPr lang="ru-RU" dirty="0" smtClean="0"/>
            </a:br>
            <a:r>
              <a:rPr lang="ru-RU" dirty="0" smtClean="0"/>
              <a:t>- Сколько музыкантов в квартете? (4)</a:t>
            </a:r>
            <a:br>
              <a:rPr lang="ru-RU" dirty="0" smtClean="0"/>
            </a:br>
            <a:r>
              <a:rPr lang="ru-RU" dirty="0" smtClean="0"/>
              <a:t>- Наименьшее двузначное число? (10)</a:t>
            </a:r>
            <a:br>
              <a:rPr lang="ru-RU" dirty="0" smtClean="0"/>
            </a:br>
            <a:r>
              <a:rPr lang="ru-RU" dirty="0" smtClean="0"/>
              <a:t>- Чему равен пуд? (16 кг)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№3. “КАПИТАНЫ”.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Капитанам предлагается разгадать ребусы. Задание даётся одновременно для всех капитанов. Жетон за правильный ответ получает тот, кто быстрее даёт ответ. Количество жетонов влияет на балл за этот конкурс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</a:p>
          <a:p>
            <a:endParaRPr lang="ru-RU" b="1" dirty="0" smtClean="0"/>
          </a:p>
          <a:p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4" y="1196752"/>
          <a:ext cx="7848872" cy="5054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3665"/>
                <a:gridCol w="1915207"/>
              </a:tblGrid>
              <a:tr h="840093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(Вертолет)</a:t>
                      </a:r>
                      <a:r>
                        <a:rPr lang="ru-RU" sz="2400" baseline="30000" dirty="0">
                          <a:latin typeface="Calibri"/>
                          <a:ea typeface="Times New Roman"/>
                          <a:cs typeface="Times New Roman"/>
                        </a:rPr>
                        <a:t>,,,,, 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400" baseline="30000" dirty="0">
                          <a:latin typeface="Calibri"/>
                          <a:ea typeface="Times New Roman"/>
                          <a:cs typeface="Times New Roman"/>
                        </a:rPr>
                        <a:t>,,,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(Горшок)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Вершок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484811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(Арбуз)</a:t>
                      </a:r>
                      <a:r>
                        <a:rPr lang="ru-RU" sz="2400" baseline="30000" dirty="0">
                          <a:latin typeface="Calibri"/>
                          <a:ea typeface="Times New Roman"/>
                          <a:cs typeface="Times New Roman"/>
                        </a:rPr>
                        <a:t>,,, 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2400" baseline="30000" dirty="0">
                          <a:latin typeface="Calibri"/>
                          <a:ea typeface="Times New Roman"/>
                          <a:cs typeface="Times New Roman"/>
                        </a:rPr>
                        <a:t> ,,,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(Кувшин)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Аршин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(Дерево)5,2,1 + (Ромб)</a:t>
                      </a:r>
                      <a:r>
                        <a:rPr lang="ru-RU" sz="2400" baseline="30000" dirty="0">
                          <a:latin typeface="Calibri"/>
                          <a:ea typeface="Times New Roman"/>
                          <a:cs typeface="Times New Roman"/>
                        </a:rPr>
                        <a:t>,,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Ведро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(Пустышка)1,2 + (Дом)</a:t>
                      </a:r>
                      <a:r>
                        <a:rPr lang="ru-RU" sz="2400" baseline="30000" dirty="0">
                          <a:latin typeface="Calibri"/>
                          <a:ea typeface="Times New Roman"/>
                          <a:cs typeface="Times New Roman"/>
                        </a:rPr>
                        <a:t>,,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Пуд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(Нота « МИ») + (Нота « ЛЯ»)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Миля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1195376">
                <a:tc>
                  <a:txBody>
                    <a:bodyPr/>
                    <a:lstStyle/>
                    <a:p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(Свеча)2,3 + (Нота « Ре»)</a:t>
                      </a:r>
                      <a:r>
                        <a:rPr lang="ru-RU" sz="2400" baseline="3000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+100 </a:t>
                      </a:r>
                      <a:r>
                        <a:rPr lang="ru-RU" sz="2400" baseline="3000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400" baseline="30000"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 (нота «Фа»)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Верста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№4. “ХУДОЖНИКИ”.</a:t>
            </a: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dirty="0" smtClean="0"/>
              <a:t>Конкурс проводится во время состязаний капитанов. Команде необходимо нарисовать  человека, используя только математические фигуры, символы, знаки, цифры .</a:t>
            </a:r>
          </a:p>
          <a:p>
            <a:pPr>
              <a:buNone/>
            </a:pPr>
            <a:r>
              <a:rPr lang="ru-RU" b="1" dirty="0" smtClean="0"/>
              <a:t>№5. “РЫБАЛКА”.</a:t>
            </a:r>
            <a:endParaRPr lang="ru-RU" dirty="0" smtClean="0"/>
          </a:p>
          <a:p>
            <a:r>
              <a:rPr lang="ru-RU" dirty="0" smtClean="0"/>
              <a:t>В пруду плавают рыбки. Капитан команды с помощью удочки ловит рыбку и несёт её команде. На брюшке рыбки - задача, которую необходимо решить. Ответ задачи команда записывает в специальный бланк для жюри. За отведённое время команда должна решить как можно больше задач.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5841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5832648"/>
                <a:gridCol w="1882552"/>
              </a:tblGrid>
              <a:tr h="703991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Сколько натуральных чисел, делящиеся на 2, лежат на числовом луче между числами 1993 и 2012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9 чисел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703991">
                <a:tc>
                  <a:txBody>
                    <a:bodyPr/>
                    <a:lstStyle/>
                    <a:p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Одну овцу лев съел за 2 дня, волк за 3 дня, собака за 6 дней. За сколько дней они вместе съедят овцу?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1/2+1/3+1/6=1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703991">
                <a:tc>
                  <a:txBody>
                    <a:bodyPr/>
                    <a:lstStyle/>
                    <a:p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Я задумал число, умножил его на два и прибавил три и получил 17.Какое я задумал число?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Искомое число 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703991">
                <a:tc>
                  <a:txBody>
                    <a:bodyPr/>
                    <a:lstStyle/>
                    <a:p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4 маляра окрашивают 6 комнат за 5 часов. За какое время 12 маляров окрасят 18 комнат?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За 5 часов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648954">
                <a:tc>
                  <a:txBody>
                    <a:bodyPr/>
                    <a:lstStyle/>
                    <a:p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На лошади пони едет мальчик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Джони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b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Он везет в тележке сладкие орешки:</a:t>
                      </a:r>
                      <a:b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Половину для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Мальвины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(у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Мальвины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именины)</a:t>
                      </a:r>
                      <a:b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А другая половина – для приятелей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Мальвины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b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Три орешка для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Тортиллы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, два орешка Буратино</a:t>
                      </a:r>
                      <a:b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И один орешек - пони.</a:t>
                      </a:r>
                      <a:b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Сколько вез орешков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Джони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12 орешков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972178">
                <a:tc>
                  <a:txBody>
                    <a:bodyPr/>
                    <a:lstStyle/>
                    <a:p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Диана, Роксана, Фатима  живут на разных этажах. На каком этаже живет каждая девочка, если Диана не живет на втором. А Роксана ни на втором, ни на третьем?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I Роксана</a:t>
                      </a:r>
                      <a:b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II Фатима</a:t>
                      </a:r>
                      <a:b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III Диана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№6. “НА ВНИМАТЕЛЬНОСТЬ”.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Конкурс проводится в 2 этапа.</a:t>
            </a:r>
          </a:p>
          <a:p>
            <a:r>
              <a:rPr lang="ru-RU" b="1" dirty="0" smtClean="0"/>
              <a:t>Первый этап: </a:t>
            </a:r>
            <a:r>
              <a:rPr lang="ru-RU" dirty="0" smtClean="0"/>
              <a:t>всем командам одновременно на 3 сек. показывается карточка. Задание: найти сумму чисел. (На карточке нарисованы квадрат, круг и треугольник. В них соответственно числа : 9, 4, 3).</a:t>
            </a:r>
          </a:p>
          <a:p>
            <a:r>
              <a:rPr lang="ru-RU" dirty="0" smtClean="0"/>
              <a:t>На самом деле задаются следующие вопросы:</a:t>
            </a:r>
          </a:p>
          <a:p>
            <a:r>
              <a:rPr lang="ru-RU" dirty="0" smtClean="0"/>
              <a:t>- Какое число записано в квадрате?</a:t>
            </a:r>
            <a:br>
              <a:rPr lang="ru-RU" dirty="0" smtClean="0"/>
            </a:br>
            <a:r>
              <a:rPr lang="ru-RU" dirty="0" smtClean="0"/>
              <a:t>- Каким цветом нарисован круг?</a:t>
            </a:r>
            <a:br>
              <a:rPr lang="ru-RU" dirty="0" smtClean="0"/>
            </a:br>
            <a:r>
              <a:rPr lang="ru-RU" dirty="0" smtClean="0"/>
              <a:t>- В какой фигуре записано число 9?</a:t>
            </a:r>
            <a:br>
              <a:rPr lang="ru-RU" dirty="0" smtClean="0"/>
            </a:br>
            <a:r>
              <a:rPr lang="ru-RU" dirty="0" smtClean="0"/>
              <a:t>- Какая фигура стоит последней?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Второй этап:</a:t>
            </a:r>
            <a:r>
              <a:rPr lang="ru-RU" dirty="0" smtClean="0"/>
              <a:t> читается отрывок из стихотворения К.И.Чуковского “</a:t>
            </a:r>
            <a:r>
              <a:rPr lang="ru-RU" dirty="0" err="1" smtClean="0"/>
              <a:t>Мойдодыр</a:t>
            </a:r>
            <a:r>
              <a:rPr lang="ru-RU" dirty="0" smtClean="0"/>
              <a:t>”.</a:t>
            </a:r>
          </a:p>
          <a:p>
            <a:r>
              <a:rPr lang="ru-RU" dirty="0" smtClean="0"/>
              <a:t>Одеяло убежало, улетела простыня,</a:t>
            </a:r>
            <a:br>
              <a:rPr lang="ru-RU" dirty="0" smtClean="0"/>
            </a:br>
            <a:r>
              <a:rPr lang="ru-RU" dirty="0" smtClean="0"/>
              <a:t>И подушка, как лягушка, ускакала от меня.</a:t>
            </a:r>
            <a:br>
              <a:rPr lang="ru-RU" dirty="0" smtClean="0"/>
            </a:br>
            <a:r>
              <a:rPr lang="ru-RU" dirty="0" smtClean="0"/>
              <a:t>Я – за свечку, свечка – в печку,</a:t>
            </a:r>
            <a:br>
              <a:rPr lang="ru-RU" dirty="0" smtClean="0"/>
            </a:br>
            <a:r>
              <a:rPr lang="ru-RU" dirty="0" smtClean="0"/>
              <a:t>Я – за книжку, та – бежать</a:t>
            </a:r>
            <a:br>
              <a:rPr lang="ru-RU" dirty="0" smtClean="0"/>
            </a:br>
            <a:r>
              <a:rPr lang="ru-RU" dirty="0" smtClean="0"/>
              <a:t>И вприпрыжку под кровать.</a:t>
            </a:r>
            <a:br>
              <a:rPr lang="ru-RU" dirty="0" smtClean="0"/>
            </a:br>
            <a:r>
              <a:rPr lang="ru-RU" dirty="0" smtClean="0"/>
              <a:t>Я хочу напиться чаю, к самовару подбегаю,</a:t>
            </a:r>
            <a:br>
              <a:rPr lang="ru-RU" dirty="0" smtClean="0"/>
            </a:br>
            <a:r>
              <a:rPr lang="ru-RU" dirty="0" smtClean="0"/>
              <a:t>Но пузатый от меня убежал, как от огня!</a:t>
            </a:r>
            <a:br>
              <a:rPr lang="ru-RU" dirty="0" smtClean="0"/>
            </a:br>
            <a:r>
              <a:rPr lang="ru-RU" dirty="0" smtClean="0"/>
              <a:t>Что такое? Что случилось? Отчего же всё кругом</a:t>
            </a:r>
            <a:br>
              <a:rPr lang="ru-RU" dirty="0" smtClean="0"/>
            </a:br>
            <a:r>
              <a:rPr lang="ru-RU" dirty="0" smtClean="0"/>
              <a:t>Завертелось, закружилось и помчалось колесом?</a:t>
            </a:r>
            <a:br>
              <a:rPr lang="ru-RU" dirty="0" smtClean="0"/>
            </a:br>
            <a:r>
              <a:rPr lang="ru-RU" dirty="0" smtClean="0"/>
              <a:t>Утюги за сапогами, сапоги за пирогами, </a:t>
            </a:r>
            <a:br>
              <a:rPr lang="ru-RU" dirty="0" smtClean="0"/>
            </a:br>
            <a:r>
              <a:rPr lang="ru-RU" dirty="0" smtClean="0"/>
              <a:t>Пироги за утюгами, кочерга за кушаком.</a:t>
            </a:r>
            <a:br>
              <a:rPr lang="ru-RU" dirty="0" smtClean="0"/>
            </a:br>
            <a:r>
              <a:rPr lang="ru-RU" dirty="0" smtClean="0"/>
              <a:t>Всё вертится, всё кружится и несётся кувырком!..</a:t>
            </a:r>
          </a:p>
          <a:p>
            <a:r>
              <a:rPr lang="ru-RU" dirty="0" smtClean="0"/>
              <a:t>Вопрос: сколько предметов убежало от </a:t>
            </a:r>
            <a:r>
              <a:rPr lang="ru-RU" dirty="0" err="1" smtClean="0"/>
              <a:t>грязнули</a:t>
            </a:r>
            <a:r>
              <a:rPr lang="ru-RU" dirty="0" smtClean="0"/>
              <a:t>? (11)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№7. “ДОМАШНЕЕ ЗАДАНИЕ”.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Каждой команде нужно показать в виде пантомимы пословицу или поговорку, в которой встречаются числа. Игроки других команд и болельщики должны отгадать .</a:t>
            </a:r>
          </a:p>
          <a:p>
            <a:r>
              <a:rPr lang="ru-RU" dirty="0" smtClean="0"/>
              <a:t>Жюри оценивает качество, оригинальность, доступность.</a:t>
            </a:r>
          </a:p>
          <a:p>
            <a:r>
              <a:rPr lang="ru-RU" dirty="0" smtClean="0"/>
              <a:t>Семь раз примерь - один отрежь.</a:t>
            </a:r>
          </a:p>
          <a:p>
            <a:r>
              <a:rPr lang="ru-RU" dirty="0" smtClean="0"/>
              <a:t>За двумя зайцами погонишься - ни одного не поймаешь.</a:t>
            </a:r>
          </a:p>
          <a:p>
            <a:r>
              <a:rPr lang="ru-RU" dirty="0" smtClean="0"/>
              <a:t>Лучше один раз увидеть, чем сто раз услышать.</a:t>
            </a:r>
          </a:p>
          <a:p>
            <a:r>
              <a:rPr lang="ru-RU" dirty="0" smtClean="0"/>
              <a:t>Семеро одного не ждут.</a:t>
            </a:r>
          </a:p>
          <a:p>
            <a:r>
              <a:rPr lang="ru-RU" dirty="0" smtClean="0"/>
              <a:t>Семь раз примерь - один отрежь.</a:t>
            </a:r>
          </a:p>
          <a:p>
            <a:r>
              <a:rPr lang="ru-RU" dirty="0" smtClean="0"/>
              <a:t>У семи нянек дитя без глазу.</a:t>
            </a:r>
          </a:p>
          <a:p>
            <a:r>
              <a:rPr lang="ru-RU" dirty="0" smtClean="0"/>
              <a:t>Подведение итогов.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Игра с болельщиками.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Задания для болельщиков.</a:t>
            </a:r>
          </a:p>
          <a:p>
            <a:r>
              <a:rPr lang="ru-RU" dirty="0" smtClean="0"/>
              <a:t>1. К серой цапле на урок прилетело 7 сорок.</a:t>
            </a:r>
            <a:br>
              <a:rPr lang="ru-RU" dirty="0" smtClean="0"/>
            </a:br>
            <a:r>
              <a:rPr lang="ru-RU" dirty="0" smtClean="0"/>
              <a:t>А из них лишь 3 сороки приготовили уроки.</a:t>
            </a:r>
            <a:br>
              <a:rPr lang="ru-RU" dirty="0" smtClean="0"/>
            </a:br>
            <a:r>
              <a:rPr lang="ru-RU" dirty="0" smtClean="0"/>
              <a:t>Сколько лодырей сорок прилетело на урок ? (4)</a:t>
            </a:r>
          </a:p>
          <a:p>
            <a:r>
              <a:rPr lang="ru-RU" dirty="0" smtClean="0"/>
              <a:t>2. Я, Артур, Магомет, Милана – волейбольная команда.</a:t>
            </a:r>
            <a:br>
              <a:rPr lang="ru-RU" dirty="0" smtClean="0"/>
            </a:br>
            <a:r>
              <a:rPr lang="ru-RU" dirty="0" smtClean="0"/>
              <a:t>Кристина с </a:t>
            </a:r>
            <a:r>
              <a:rPr lang="ru-RU" dirty="0" err="1" smtClean="0"/>
              <a:t>Кариной</a:t>
            </a:r>
            <a:r>
              <a:rPr lang="ru-RU" dirty="0" smtClean="0"/>
              <a:t> пока – запасных два игрока.</a:t>
            </a:r>
            <a:br>
              <a:rPr lang="ru-RU" dirty="0" smtClean="0"/>
            </a:br>
            <a:r>
              <a:rPr lang="ru-RU" dirty="0" smtClean="0"/>
              <a:t>А когда подучатся, сколько нас получится? (6)</a:t>
            </a:r>
          </a:p>
          <a:p>
            <a:r>
              <a:rPr lang="ru-RU" dirty="0" smtClean="0"/>
              <a:t>3. Мы – большущая семья, самый младший – это я.</a:t>
            </a:r>
            <a:br>
              <a:rPr lang="ru-RU" dirty="0" smtClean="0"/>
            </a:br>
            <a:r>
              <a:rPr lang="ru-RU" dirty="0" smtClean="0"/>
              <a:t>Сразу нас не сосчитать!</a:t>
            </a:r>
            <a:br>
              <a:rPr lang="ru-RU" dirty="0" smtClean="0"/>
            </a:br>
            <a:r>
              <a:rPr lang="ru-RU" dirty="0" smtClean="0"/>
              <a:t>Фатима, Роксана, Алина, Диана и Наташа тоже наша.</a:t>
            </a:r>
            <a:br>
              <a:rPr lang="ru-RU" dirty="0" smtClean="0"/>
            </a:br>
            <a:r>
              <a:rPr lang="ru-RU" dirty="0" smtClean="0"/>
              <a:t>Мы по улице идём, говорят, что детский дом.</a:t>
            </a:r>
            <a:br>
              <a:rPr lang="ru-RU" dirty="0" smtClean="0"/>
            </a:br>
            <a:r>
              <a:rPr lang="ru-RU" dirty="0" smtClean="0"/>
              <a:t>Сосчитайте поскорей, сколько нас в семье детей? (6)</a:t>
            </a:r>
          </a:p>
          <a:p>
            <a:r>
              <a:rPr lang="ru-RU" dirty="0" smtClean="0"/>
              <a:t>4. Сидят рыбаки, стерегут поплавки.</a:t>
            </a:r>
            <a:br>
              <a:rPr lang="ru-RU" dirty="0" smtClean="0"/>
            </a:br>
            <a:r>
              <a:rPr lang="ru-RU" dirty="0" smtClean="0"/>
              <a:t>Рыбак Сергей поймал 13 окуней,</a:t>
            </a:r>
            <a:br>
              <a:rPr lang="ru-RU" dirty="0" smtClean="0"/>
            </a:br>
            <a:r>
              <a:rPr lang="ru-RU" dirty="0" smtClean="0"/>
              <a:t>Рыбак </a:t>
            </a:r>
            <a:r>
              <a:rPr lang="ru-RU" dirty="0" err="1" smtClean="0"/>
              <a:t>Арсен</a:t>
            </a:r>
            <a:r>
              <a:rPr lang="ru-RU" dirty="0" smtClean="0"/>
              <a:t> – 4 карасей,</a:t>
            </a:r>
            <a:br>
              <a:rPr lang="ru-RU" dirty="0" smtClean="0"/>
            </a:br>
            <a:r>
              <a:rPr lang="ru-RU" dirty="0" smtClean="0"/>
              <a:t>А рыбак Давид двух сомов изловил.</a:t>
            </a:r>
            <a:br>
              <a:rPr lang="ru-RU" dirty="0" smtClean="0"/>
            </a:br>
            <a:r>
              <a:rPr lang="ru-RU" dirty="0" smtClean="0"/>
              <a:t>Сколько рыб рыбаки натаскали из реки? (19)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5. Что за цифра акробатка? Если на голову встанет –</a:t>
            </a:r>
            <a:br>
              <a:rPr lang="ru-RU" dirty="0" smtClean="0"/>
            </a:br>
            <a:r>
              <a:rPr lang="ru-RU" dirty="0" smtClean="0"/>
              <a:t>Ровно на 3 меньше станет. (9)</a:t>
            </a:r>
          </a:p>
          <a:p>
            <a:r>
              <a:rPr lang="ru-RU" dirty="0" smtClean="0"/>
              <a:t>6. Он давно знакомый мой, каждый угол в нём прямой,</a:t>
            </a:r>
            <a:br>
              <a:rPr lang="ru-RU" dirty="0" smtClean="0"/>
            </a:br>
            <a:r>
              <a:rPr lang="ru-RU" dirty="0" smtClean="0"/>
              <a:t>Все 4 стороны одинаковой длины.</a:t>
            </a:r>
            <a:br>
              <a:rPr lang="ru-RU" dirty="0" smtClean="0"/>
            </a:br>
            <a:r>
              <a:rPr lang="ru-RU" dirty="0" smtClean="0"/>
              <a:t>Вам его представить рад. Как зовут его? (Квадрат)</a:t>
            </a:r>
          </a:p>
          <a:p>
            <a:r>
              <a:rPr lang="ru-RU" dirty="0" smtClean="0"/>
              <a:t>7. Разделите число 1888 пополам, чтобы получилось два раза по 1000.</a:t>
            </a:r>
          </a:p>
          <a:p>
            <a:r>
              <a:rPr lang="ru-RU" dirty="0" smtClean="0"/>
              <a:t>8. Зайцы пилят бревно. Они сделали 10 распилов. Сколько получилось чурбачков? (11)</a:t>
            </a:r>
          </a:p>
          <a:p>
            <a:r>
              <a:rPr lang="ru-RU" dirty="0" smtClean="0"/>
              <a:t>9. Мальчик лёг спать в 8 часов вечера, поставив будильник так, чтобы он прозвенел в 9 часов утра. Сколько времени проспит мальчик? (1)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lvl="0"/>
            <a:endParaRPr lang="ru-RU" dirty="0" smtClean="0"/>
          </a:p>
          <a:p>
            <a:pPr lvl="0">
              <a:buNone/>
            </a:pPr>
            <a:r>
              <a:rPr lang="ru-RU" dirty="0" smtClean="0"/>
              <a:t>   Цели и задачи: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развитие логического мышления, быстроты реакции, внимания;</a:t>
            </a:r>
          </a:p>
          <a:p>
            <a:pPr lvl="0"/>
            <a:r>
              <a:rPr lang="ru-RU" dirty="0" smtClean="0"/>
              <a:t> воспитание чувства ответственности, коллективизма и взаимопомощи;</a:t>
            </a:r>
          </a:p>
          <a:p>
            <a:pPr lvl="0"/>
            <a:r>
              <a:rPr lang="ru-RU" dirty="0" smtClean="0"/>
              <a:t> применение навыков счёта, развитие умений взаимопроверки, совершенствование умений рационально планировать свою деятельность;</a:t>
            </a:r>
          </a:p>
          <a:p>
            <a:pPr lvl="0"/>
            <a:r>
              <a:rPr lang="ru-RU" dirty="0" smtClean="0"/>
              <a:t> восприятие математики через мир песен, стихов, рисунков, пословиц и поговорок.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92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10. Когда Вика  и Арина были маленькими, они часто пугались, и от страха у них по спинам бегали мурашки. У Вики по спине бегало 27 мурашек, а у Арины  на 3 мурашки больше. Сколько всего мурашек бегало по спинам у девочек? (57) </a:t>
            </a:r>
          </a:p>
          <a:p>
            <a:r>
              <a:rPr lang="ru-RU" dirty="0" smtClean="0"/>
              <a:t>11. Первое – цифра – она в середине,</a:t>
            </a:r>
            <a:br>
              <a:rPr lang="ru-RU" dirty="0" smtClean="0"/>
            </a:br>
            <a:r>
              <a:rPr lang="ru-RU" dirty="0" smtClean="0"/>
              <a:t>Буква сначала и буква с конца.</a:t>
            </a:r>
            <a:br>
              <a:rPr lang="ru-RU" dirty="0" smtClean="0"/>
            </a:br>
            <a:r>
              <a:rPr lang="ru-RU" dirty="0" smtClean="0"/>
              <a:t>В целом – леса, города и равнины,</a:t>
            </a:r>
            <a:br>
              <a:rPr lang="ru-RU" dirty="0" smtClean="0"/>
            </a:br>
            <a:r>
              <a:rPr lang="ru-RU" dirty="0" smtClean="0"/>
              <a:t>К целому – полны любовью сердца. (Родина.)</a:t>
            </a:r>
          </a:p>
          <a:p>
            <a:r>
              <a:rPr lang="ru-RU" dirty="0" smtClean="0"/>
              <a:t>12. Я приношу с собою боль, в лице – большое искаженье</a:t>
            </a:r>
            <a:br>
              <a:rPr lang="ru-RU" dirty="0" smtClean="0"/>
            </a:br>
            <a:r>
              <a:rPr lang="ru-RU" dirty="0" smtClean="0"/>
              <a:t>А “Ф” на “П” заменишь коль, то превращусь я в знак сложенья. (Флюс – плюс)</a:t>
            </a:r>
          </a:p>
          <a:p>
            <a:r>
              <a:rPr lang="ru-RU" dirty="0" smtClean="0"/>
              <a:t>13. Со звуком “С” я невкусна, но в пищу каждому нужна.</a:t>
            </a:r>
            <a:br>
              <a:rPr lang="ru-RU" dirty="0" smtClean="0"/>
            </a:br>
            <a:r>
              <a:rPr lang="ru-RU" dirty="0" smtClean="0"/>
              <a:t>С “М” берегись меня, не то – я съем и платье, и пальто. (Соль – моль)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539552" y="1628800"/>
            <a:ext cx="7992888" cy="36724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</a:rPr>
              <a:t>До новых встреч!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Содержание конкурса</a:t>
            </a:r>
          </a:p>
          <a:p>
            <a:pPr>
              <a:buNone/>
            </a:pPr>
            <a:r>
              <a:rPr lang="ru-RU" b="1" dirty="0" smtClean="0"/>
              <a:t>    При подборе заданий учитывалось: </a:t>
            </a:r>
            <a:endParaRPr lang="ru-RU" dirty="0" smtClean="0"/>
          </a:p>
          <a:p>
            <a:pPr lvl="0"/>
            <a:r>
              <a:rPr lang="ru-RU" dirty="0" smtClean="0"/>
              <a:t>развитие творчества (“Визитка”, “Художники”, “Пантомима”);</a:t>
            </a:r>
          </a:p>
          <a:p>
            <a:pPr lvl="0"/>
            <a:r>
              <a:rPr lang="ru-RU" dirty="0" smtClean="0"/>
              <a:t> от простого к сложному, от общих знаний к предметным (“Разминка”);</a:t>
            </a:r>
          </a:p>
          <a:p>
            <a:pPr lvl="0"/>
            <a:r>
              <a:rPr lang="ru-RU" dirty="0" smtClean="0"/>
              <a:t> умение детей работать в группе (“Решаем вместе”, “Рыбалка”, “Художники”);</a:t>
            </a:r>
          </a:p>
          <a:p>
            <a:pPr lvl="0"/>
            <a:r>
              <a:rPr lang="ru-RU" dirty="0" smtClean="0"/>
              <a:t> умение решать базовые задачи начальной школы (“Рыбалка”);</a:t>
            </a:r>
          </a:p>
          <a:p>
            <a:pPr lvl="0"/>
            <a:r>
              <a:rPr lang="ru-RU" dirty="0" smtClean="0"/>
              <a:t> индивидуальная ответственность за общий результат (“Капитаны”, “Решаем вместе”).</a:t>
            </a:r>
          </a:p>
          <a:p>
            <a:r>
              <a:rPr lang="ru-RU" dirty="0" smtClean="0"/>
              <a:t>При составлении конкурсов учитывалась смена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41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548680"/>
            <a:ext cx="7704856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731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Ход занятия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Учитель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О</a:t>
            </a:r>
            <a:r>
              <a:rPr lang="ru-RU" dirty="0"/>
              <a:t>, математика земная, гордись прекрасная, собой.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Ты </a:t>
            </a:r>
            <a:r>
              <a:rPr lang="ru-RU" dirty="0"/>
              <a:t>всем наукам мать родная и дорожат они тобой.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Твои </a:t>
            </a:r>
            <a:r>
              <a:rPr lang="ru-RU" dirty="0"/>
              <a:t>расчёты величаво ведут к планетам корабли,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Не </a:t>
            </a:r>
            <a:r>
              <a:rPr lang="ru-RU" dirty="0"/>
              <a:t>ради праздничной забавы, а ради гордости Земли!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В </a:t>
            </a:r>
            <a:r>
              <a:rPr lang="ru-RU" dirty="0"/>
              <a:t>веках овеяна ты славой, светило всех земных светил.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Тебя </a:t>
            </a:r>
            <a:r>
              <a:rPr lang="ru-RU" dirty="0"/>
              <a:t>царицей величавой недаром Гаусс окрестил.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Строга</a:t>
            </a:r>
            <a:r>
              <a:rPr lang="ru-RU" dirty="0"/>
              <a:t>, логична, величава, стройна в полёте, как стрела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Твоя </a:t>
            </a:r>
            <a:r>
              <a:rPr lang="ru-RU" dirty="0" err="1"/>
              <a:t>немеркнувшая</a:t>
            </a:r>
            <a:r>
              <a:rPr lang="ru-RU" dirty="0"/>
              <a:t> слава в веках бессмертье обрела.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Я </a:t>
            </a:r>
            <a:r>
              <a:rPr lang="ru-RU" dirty="0"/>
              <a:t>славлю разум человека, дела его волшебных рук,</a:t>
            </a:r>
          </a:p>
          <a:p>
            <a:pPr marL="0" indent="0" algn="just">
              <a:buNone/>
            </a:pPr>
            <a:r>
              <a:rPr lang="en-US" dirty="0" smtClean="0"/>
              <a:t>  </a:t>
            </a:r>
            <a:r>
              <a:rPr lang="ru-RU" dirty="0" smtClean="0"/>
              <a:t>Надежду </a:t>
            </a:r>
            <a:r>
              <a:rPr lang="ru-RU" dirty="0"/>
              <a:t>нынешнего века, царицу всех земных наук!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04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№</a:t>
            </a:r>
            <a:r>
              <a:rPr lang="ru-RU" dirty="0"/>
              <a:t>1. “ВИЗИТКА”.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/>
              <a:t>этом конкурсе команды должны представиться: название команды, девиз, приветствия жюри, соперникам, болельщикам.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5959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№2. “РАЗМИНКА”.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    </a:t>
            </a:r>
            <a:r>
              <a:rPr lang="ru-RU" sz="3300" dirty="0" smtClean="0"/>
              <a:t>Каждой </a:t>
            </a:r>
            <a:r>
              <a:rPr lang="ru-RU" sz="3300" dirty="0"/>
              <a:t>команде по очереди задаются вопросы, </a:t>
            </a:r>
            <a:r>
              <a:rPr lang="en-US" sz="3300" dirty="0" smtClean="0"/>
              <a:t>   </a:t>
            </a:r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</a:t>
            </a:r>
            <a:r>
              <a:rPr lang="ru-RU" sz="3300" dirty="0" smtClean="0"/>
              <a:t>на</a:t>
            </a:r>
            <a:r>
              <a:rPr lang="en-US" sz="3300" dirty="0" smtClean="0"/>
              <a:t>  </a:t>
            </a:r>
            <a:r>
              <a:rPr lang="ru-RU" sz="3300" dirty="0" smtClean="0"/>
              <a:t>которые </a:t>
            </a:r>
            <a:r>
              <a:rPr lang="ru-RU" sz="3300" dirty="0"/>
              <a:t>они должны ответить. </a:t>
            </a:r>
          </a:p>
          <a:p>
            <a:r>
              <a:rPr lang="ru-RU" sz="3300" dirty="0"/>
              <a:t>1.	Какой ключ не отмыкает замок? (Скрипичный)</a:t>
            </a:r>
          </a:p>
          <a:p>
            <a:r>
              <a:rPr lang="ru-RU" sz="3300" dirty="0"/>
              <a:t>2.	Какую траву и слепой узнает? (Крапиву)</a:t>
            </a:r>
          </a:p>
          <a:p>
            <a:r>
              <a:rPr lang="ru-RU" sz="3300" dirty="0"/>
              <a:t>3.	Из какой посуды не едят? (Из пустой)</a:t>
            </a:r>
          </a:p>
          <a:p>
            <a:r>
              <a:rPr lang="ru-RU" sz="3300" dirty="0"/>
              <a:t>4.	Сколько яиц можно съесть натощак? (Одно)</a:t>
            </a:r>
          </a:p>
          <a:p>
            <a:r>
              <a:rPr lang="ru-RU" sz="3300" dirty="0"/>
              <a:t>5.	Петух, стоя на одной ноге весит 5кг. Сколько он будет весить, стоя на двух ногах? (5кг)</a:t>
            </a:r>
          </a:p>
          <a:p>
            <a:r>
              <a:rPr lang="ru-RU" sz="3300" dirty="0"/>
              <a:t>6.	На руках 10 пальцев. Сколько пальцев на 10 руках? (50)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93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dirty="0"/>
              <a:t>7.	У родителей 6 сыновей. Каждый имеет сестру. Сколько всего детей в семье? (7)</a:t>
            </a:r>
          </a:p>
          <a:p>
            <a:r>
              <a:rPr lang="ru-RU" dirty="0"/>
              <a:t>8.	Тройка лошадей пробежала путь 30км. Сколько пробежала каждая лошадь? (30км)</a:t>
            </a:r>
          </a:p>
          <a:p>
            <a:r>
              <a:rPr lang="ru-RU" dirty="0"/>
              <a:t>9.	Какое число приказывает? (Три)</a:t>
            </a:r>
          </a:p>
          <a:p>
            <a:r>
              <a:rPr lang="ru-RU" dirty="0"/>
              <a:t>10.	Сколько единиц в дюжине? (12)</a:t>
            </a:r>
          </a:p>
          <a:p>
            <a:r>
              <a:rPr lang="ru-RU" dirty="0"/>
              <a:t>11.	Сколько разных букв в названии нашей страны? (5)</a:t>
            </a:r>
          </a:p>
          <a:p>
            <a:r>
              <a:rPr lang="ru-RU" dirty="0"/>
              <a:t>12.	Когда сутки короче: зимой или летом? (Одинаковы)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357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ru-RU" dirty="0"/>
              <a:t>13.	Катались 2 сына на трёхколёсных велосипедах, и их отец – на двухколёсном велосипеде. Сколько всего было колёс?(8)</a:t>
            </a:r>
          </a:p>
          <a:p>
            <a:r>
              <a:rPr lang="ru-RU" dirty="0"/>
              <a:t>14.	Дед, бабка, внучка, Жучка, кошка, мышка тянули-тянули и вытянули репку. Сколько глаз смотрело на репку?(12)</a:t>
            </a:r>
          </a:p>
          <a:p>
            <a:r>
              <a:rPr lang="ru-RU" dirty="0"/>
              <a:t>15.	Какие два числа, если их перемножить, дают такой же результат, что и при их сложении? (2 и 2)</a:t>
            </a:r>
          </a:p>
          <a:p>
            <a:r>
              <a:rPr lang="ru-RU" dirty="0"/>
              <a:t>16.	Из-под забора видно 6 пар лошадиных ног. Сколько этих животных во дворе? (3)</a:t>
            </a:r>
          </a:p>
          <a:p>
            <a:r>
              <a:rPr lang="ru-RU" dirty="0"/>
              <a:t>17.	К однозначному числу приписали такую же цифру. Во сколько раз увеличилось число? ( в 11 раз)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2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900</Words>
  <Application>Microsoft Office PowerPoint</Application>
  <PresentationFormat>Экран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Слайд 1</vt:lpstr>
      <vt:lpstr>Слайд 2</vt:lpstr>
      <vt:lpstr>Слайд 3</vt:lpstr>
      <vt:lpstr>Слайд 4</vt:lpstr>
      <vt:lpstr>Ход занятия </vt:lpstr>
      <vt:lpstr> №1. “ВИЗИТКА”.  </vt:lpstr>
      <vt:lpstr>№2. “РАЗМИНКА”.</vt:lpstr>
      <vt:lpstr>Слайд 8</vt:lpstr>
      <vt:lpstr>Слайд 9</vt:lpstr>
      <vt:lpstr>Слайд 10</vt:lpstr>
      <vt:lpstr>№3. “КАПИТАНЫ”.</vt:lpstr>
      <vt:lpstr>Слайд 12</vt:lpstr>
      <vt:lpstr>Слайд 13</vt:lpstr>
      <vt:lpstr>Слайд 14</vt:lpstr>
      <vt:lpstr> №6. “НА ВНИМАТЕЛЬНОСТЬ”. </vt:lpstr>
      <vt:lpstr>Слайд 16</vt:lpstr>
      <vt:lpstr> №7. “ДОМАШНЕЕ ЗАДАНИЕ”. </vt:lpstr>
      <vt:lpstr> Игра с болельщиками. 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10</cp:revision>
  <dcterms:created xsi:type="dcterms:W3CDTF">2015-12-01T16:13:39Z</dcterms:created>
  <dcterms:modified xsi:type="dcterms:W3CDTF">2015-12-17T20:30:44Z</dcterms:modified>
</cp:coreProperties>
</file>