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C4DDC-55BB-4BC4-A588-1A78944E697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F2C2F5-1A7B-48A4-91A1-9FB30CF315E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Линейное уравнение с одной переменной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483768" y="3356992"/>
            <a:ext cx="6203032" cy="276917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Мировская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pPr algn="r">
              <a:buNone/>
            </a:pP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Ломаченкова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Людмила Ивановна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апомнить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Уравнение вида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 =b,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-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переменная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a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некоторые числа, называется линейным уравнением с одной переменной.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17716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Найти корень уравнения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155836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83768" y="2276872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5x = - 60</a:t>
            </a:r>
          </a:p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0,7y = 0</a:t>
            </a:r>
          </a:p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- 9z = - 3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Решить уравнение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2x + 9 = 13 – x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 – y = 19 – 11y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1,7 – 0,3m = 2 + 1,7m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5b = 6b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268760"/>
            <a:ext cx="71287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каком значении переменной значение выражения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8b - 27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 </a:t>
            </a:r>
          </a:p>
          <a:p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- 11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1,8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- 1</a:t>
            </a:r>
            <a:endParaRPr lang="ru-RU" sz="4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u.jimdo.com/www400/o/s3daa241450c36bc4/img/i08033de3d69e213b/1423317223/std/ima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861048"/>
            <a:ext cx="4392488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Решить уравнение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(x + 2) – 30 = 12x</a:t>
            </a: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6(1 + 5x) = 5(1 + 6x)</a:t>
            </a: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3y + (y – 19) = 2y</a:t>
            </a: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6z – (z – 1) = 4 + 5z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rifmnet.ru/uploads/posts/2014-01/1389869192_b9c7fab6e5f51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5340" y="1935163"/>
            <a:ext cx="431332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149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Линейное уравнение с одной переменной</vt:lpstr>
      <vt:lpstr>Запомнить</vt:lpstr>
      <vt:lpstr>Найти корень уравнения</vt:lpstr>
      <vt:lpstr> Решить уравнение</vt:lpstr>
      <vt:lpstr>Слайд 5</vt:lpstr>
      <vt:lpstr>Решить уравнение</vt:lpstr>
      <vt:lpstr>Спасибо за урок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Линейное уравнение с одной переменной</dc:title>
  <dc:creator>Gigabyte</dc:creator>
  <cp:lastModifiedBy>Gigabyte</cp:lastModifiedBy>
  <cp:revision>5</cp:revision>
  <dcterms:created xsi:type="dcterms:W3CDTF">2015-12-03T05:39:21Z</dcterms:created>
  <dcterms:modified xsi:type="dcterms:W3CDTF">2015-12-03T06:24:22Z</dcterms:modified>
</cp:coreProperties>
</file>