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2" r:id="rId2"/>
    <p:sldId id="267" r:id="rId3"/>
    <p:sldId id="256" r:id="rId4"/>
    <p:sldId id="270" r:id="rId5"/>
    <p:sldId id="271" r:id="rId6"/>
    <p:sldId id="265" r:id="rId7"/>
    <p:sldId id="26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&#1060;&#1080;&#1083;&#1100;&#1084;.wmv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win7\Desktop\практика\Технология 1 Г Открытка ко дню матери\1303841655_00w5e2yz.jpg"/>
          <p:cNvPicPr>
            <a:picLocks noChangeAspect="1" noChangeArrowheads="1"/>
          </p:cNvPicPr>
          <p:nvPr/>
        </p:nvPicPr>
        <p:blipFill>
          <a:blip r:embed="rId2"/>
          <a:srcRect t="14592" b="14592"/>
          <a:stretch>
            <a:fillRect/>
          </a:stretch>
        </p:blipFill>
        <p:spPr bwMode="auto">
          <a:xfrm rot="967101">
            <a:off x="162365" y="3721239"/>
            <a:ext cx="6667500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C:\Users\win7\Desktop\практика\Технология 1 Г Открытка ко дню матери\c603e69a-dc68-11e0-987f-0015174d9b51_ecdc7cb3-b8c9-11e2-8c3b-84c9b27dba00.resize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285728"/>
            <a:ext cx="4572000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C:\Users\win7\Desktop\практика\Технология 1 Г Открытка ко дню матери\i (7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357166"/>
            <a:ext cx="2071702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5" descr="C:\Users\win7\Desktop\практика\Технология 1 Г Открытка ко дню матери\693a89a3d188de88f9af64944caaac9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14612" y="1643050"/>
            <a:ext cx="2214578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786578" y="5643578"/>
            <a:ext cx="1853392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200" dirty="0" smtClean="0">
                <a:ln w="6350">
                  <a:solidFill>
                    <a:srgbClr val="A5B592">
                      <a:shade val="43000"/>
                    </a:srgbClr>
                  </a:solidFill>
                </a:ln>
                <a:solidFill>
                  <a:srgbClr val="A5B592">
                    <a:tint val="83000"/>
                    <a:satMod val="150000"/>
                  </a:srgb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  <a:hlinkClick r:id="rId3" action="ppaction://hlinkfile"/>
              </a:rPr>
              <a:t>Видео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601921">
            <a:off x="4286248" y="714356"/>
            <a:ext cx="4572032" cy="2928958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ru-RU" sz="4800" dirty="0" smtClean="0"/>
              <a:t>День матери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20141124_214237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 rot="5400000">
            <a:off x="-659210" y="1859108"/>
            <a:ext cx="5818949" cy="35004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Содержимое 5" descr="20141124_214055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 rot="5400000">
            <a:off x="3691595" y="1762778"/>
            <a:ext cx="5689898" cy="3643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216</TotalTime>
  <Words>3</Words>
  <PresentationFormat>Экран (4:3)</PresentationFormat>
  <Paragraphs>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win7</dc:creator>
  <cp:lastModifiedBy>win7</cp:lastModifiedBy>
  <cp:revision>24</cp:revision>
  <dcterms:created xsi:type="dcterms:W3CDTF">2014-11-19T14:01:13Z</dcterms:created>
  <dcterms:modified xsi:type="dcterms:W3CDTF">2014-11-25T20:17:01Z</dcterms:modified>
</cp:coreProperties>
</file>