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4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2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6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3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9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5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3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4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5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9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7AB5-22AE-4379-A360-5747B8E347C4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19456-82AE-4102-8223-C0BCDA14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1371600" y="404813"/>
            <a:ext cx="7304088" cy="52339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6672"/>
            <a:ext cx="3207791" cy="579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59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6120680" cy="608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19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26809"/>
            <a:ext cx="6192688" cy="688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07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070"/>
            <a:ext cx="6336704" cy="65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41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560" y="253640"/>
            <a:ext cx="6226776" cy="634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488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2015-10-01T08:25:26Z</dcterms:created>
  <dcterms:modified xsi:type="dcterms:W3CDTF">2015-10-01T08:33:05Z</dcterms:modified>
</cp:coreProperties>
</file>