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809D5-5A35-4B38-A573-FB7C79278957}" type="datetimeFigureOut">
              <a:rPr lang="ru-RU"/>
              <a:pPr>
                <a:defRPr/>
              </a:pPr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3382B-AA97-42CC-A071-F76517E153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FCD8C-8F65-4565-A177-038EF083E274}" type="datetimeFigureOut">
              <a:rPr lang="ru-RU"/>
              <a:pPr>
                <a:defRPr/>
              </a:pPr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8E891-BF08-499D-9823-6ADFB113DB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6BA3E-072B-4CAE-B3EF-1137B54628F7}" type="datetimeFigureOut">
              <a:rPr lang="ru-RU"/>
              <a:pPr>
                <a:defRPr/>
              </a:pPr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A455E-91F9-4CD1-A904-7FF9E08E5C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0931D-4B32-42D4-A0B5-B79DF2FEAFBC}" type="datetimeFigureOut">
              <a:rPr lang="ru-RU"/>
              <a:pPr>
                <a:defRPr/>
              </a:pPr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84BCE-E44E-4AC6-A04F-5BEFBDADA6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4652B-F13C-44F4-9F5E-65D2910AD471}" type="datetimeFigureOut">
              <a:rPr lang="ru-RU"/>
              <a:pPr>
                <a:defRPr/>
              </a:pPr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88AB6-42DE-4AAC-B672-6A2220B49C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B719A-FCA1-4DB5-A202-AAB880073223}" type="datetimeFigureOut">
              <a:rPr lang="ru-RU"/>
              <a:pPr>
                <a:defRPr/>
              </a:pPr>
              <a:t>11.09.2014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DC434-1A19-49FC-8E99-5EF88A7BEA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64F42-DE87-4A09-B61D-C5E0AAD4AE0D}" type="datetimeFigureOut">
              <a:rPr lang="ru-RU"/>
              <a:pPr>
                <a:defRPr/>
              </a:pPr>
              <a:t>11.09.2014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BB632-A4C3-4437-930D-EA77D4691E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F9B23-E451-409F-A68D-C3D3A095C3D3}" type="datetimeFigureOut">
              <a:rPr lang="ru-RU"/>
              <a:pPr>
                <a:defRPr/>
              </a:pPr>
              <a:t>11.09.2014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70B3E-6491-4192-B4E5-6321C636A2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3E678-C516-46BC-9DAD-094B02836F05}" type="datetimeFigureOut">
              <a:rPr lang="ru-RU"/>
              <a:pPr>
                <a:defRPr/>
              </a:pPr>
              <a:t>11.09.2014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84C14-A88F-40FB-B2C7-4863D075B0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7B11D-439B-45B7-AA33-C06B15098F68}" type="datetimeFigureOut">
              <a:rPr lang="ru-RU"/>
              <a:pPr>
                <a:defRPr/>
              </a:pPr>
              <a:t>11.09.2014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485FA-11A5-4A21-AC94-04FBBF39C2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1D270-28A1-4B5F-BB68-854703833B40}" type="datetimeFigureOut">
              <a:rPr lang="ru-RU"/>
              <a:pPr>
                <a:defRPr/>
              </a:pPr>
              <a:t>11.09.2014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93A97-989D-4F24-9E4E-B006787006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D4D646-0C7F-4459-96ED-EA9FB746FDDF}" type="datetimeFigureOut">
              <a:rPr lang="ru-RU"/>
              <a:pPr>
                <a:defRPr/>
              </a:pPr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4EB39F1-AE07-43F3-92A0-3216C2C0BD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1728788"/>
          </a:xfrm>
        </p:spPr>
        <p:txBody>
          <a:bodyPr/>
          <a:lstStyle/>
          <a:p>
            <a:r>
              <a:rPr lang="ru-RU" sz="6600" b="1" smtClean="0"/>
              <a:t>Аппликация </a:t>
            </a:r>
            <a:br>
              <a:rPr lang="ru-RU" sz="6600" b="1" smtClean="0"/>
            </a:br>
            <a:r>
              <a:rPr lang="ru-RU" sz="6600" b="1" smtClean="0"/>
              <a:t>«Коровка»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6375" y="5229225"/>
            <a:ext cx="6400800" cy="11763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 b="1" i="1" smtClean="0">
                <a:solidFill>
                  <a:srgbClr val="19194D"/>
                </a:solidFill>
                <a:latin typeface="Times New Roman" pitchFamily="18" charset="0"/>
              </a:rPr>
              <a:t>учитель начальных классов  </a:t>
            </a:r>
          </a:p>
          <a:p>
            <a:pPr>
              <a:lnSpc>
                <a:spcPct val="80000"/>
              </a:lnSpc>
            </a:pPr>
            <a:r>
              <a:rPr lang="ru-RU" sz="1800" b="1" i="1" smtClean="0">
                <a:solidFill>
                  <a:srgbClr val="19194D"/>
                </a:solidFill>
                <a:latin typeface="Times New Roman" pitchFamily="18" charset="0"/>
              </a:rPr>
              <a:t>МБОУ «НОШ №5 г.Горно –Алтайска </a:t>
            </a:r>
          </a:p>
          <a:p>
            <a:pPr>
              <a:lnSpc>
                <a:spcPct val="80000"/>
              </a:lnSpc>
            </a:pPr>
            <a:r>
              <a:rPr lang="ru-RU" sz="1800" b="1" i="1" smtClean="0">
                <a:solidFill>
                  <a:srgbClr val="19194D"/>
                </a:solidFill>
                <a:latin typeface="Times New Roman" pitchFamily="18" charset="0"/>
              </a:rPr>
              <a:t>Зарубина Елена Александровна</a:t>
            </a:r>
          </a:p>
          <a:p>
            <a:pPr>
              <a:lnSpc>
                <a:spcPct val="80000"/>
              </a:lnSpc>
            </a:pPr>
            <a:r>
              <a:rPr lang="ru-RU" sz="1800" b="1" i="1" smtClean="0">
                <a:solidFill>
                  <a:srgbClr val="19194D"/>
                </a:solidFill>
                <a:latin typeface="Times New Roman" pitchFamily="18" charset="0"/>
              </a:rPr>
              <a:t>2014 г.</a:t>
            </a:r>
          </a:p>
          <a:p>
            <a:pPr>
              <a:lnSpc>
                <a:spcPct val="80000"/>
              </a:lnSpc>
            </a:pPr>
            <a:endParaRPr lang="ru-RU" sz="1800" smtClean="0">
              <a:solidFill>
                <a:srgbClr val="898989"/>
              </a:solidFill>
            </a:endParaRPr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2"/>
          <a:srcRect l="7008" r="12383" b="45015"/>
          <a:stretch>
            <a:fillRect/>
          </a:stretch>
        </p:blipFill>
        <p:spPr bwMode="auto">
          <a:xfrm>
            <a:off x="3419475" y="2565400"/>
            <a:ext cx="205422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/>
              <a:t>Требования безопасности во время занятий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1.   Выполнять все действия только по указанию учителя.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2.Ножницы передавать друг другу острым концом вниз.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3.При резании бумаги, ткани не направлять ножницы к себе или товарищу.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4.   Не делать резких движений во время работы.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5.Соблюдать  порядок на рабочем месте и дисциплину.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6.   При работе швейной иглой одеть напёрсток.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7.   Осторожно пользоваться конторским клеем.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8.Не покидать рабочее место без разрешения учителя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Необходимо для работы</a:t>
            </a:r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b="1" smtClean="0"/>
              <a:t>1. Цветная бумага (розовая, зеленая, коричневая, черная, белая.);</a:t>
            </a:r>
          </a:p>
          <a:p>
            <a:pPr>
              <a:buFont typeface="Arial" charset="0"/>
              <a:buNone/>
            </a:pPr>
            <a:r>
              <a:rPr lang="ru-RU" b="1" smtClean="0"/>
              <a:t>2. Картон для основы;</a:t>
            </a:r>
          </a:p>
          <a:p>
            <a:pPr>
              <a:buFont typeface="Arial" charset="0"/>
              <a:buNone/>
            </a:pPr>
            <a:r>
              <a:rPr lang="ru-RU" b="1" smtClean="0"/>
              <a:t>3.Клей;</a:t>
            </a:r>
          </a:p>
          <a:p>
            <a:pPr>
              <a:buFont typeface="Arial" charset="0"/>
              <a:buNone/>
            </a:pPr>
            <a:r>
              <a:rPr lang="ru-RU" b="1" smtClean="0"/>
              <a:t>4.Ножницы;</a:t>
            </a:r>
          </a:p>
          <a:p>
            <a:pPr>
              <a:buFont typeface="Arial" charset="0"/>
              <a:buNone/>
            </a:pPr>
            <a:r>
              <a:rPr lang="ru-RU" b="1" smtClean="0"/>
              <a:t>5.Карандаш.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Работа  с трафаретом</a:t>
            </a:r>
            <a:endParaRPr lang="ru-RU" dirty="0"/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000125"/>
            <a:ext cx="7786688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Собираем  коровку</a:t>
            </a: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/>
          <a:srcRect l="7008" r="12383" b="45015"/>
          <a:stretch>
            <a:fillRect/>
          </a:stretch>
        </p:blipFill>
        <p:spPr bwMode="auto">
          <a:xfrm>
            <a:off x="2214563" y="1285875"/>
            <a:ext cx="4429125" cy="481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/>
              <a:t>Пофантазируй, меняя положение глаз, верхней и нижней челюсти, ушей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/>
          <a:srcRect t="70161"/>
          <a:stretch>
            <a:fillRect/>
          </a:stretch>
        </p:blipFill>
        <p:spPr bwMode="auto">
          <a:xfrm>
            <a:off x="571500" y="1500188"/>
            <a:ext cx="8170863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78643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/>
              <a:t>Требования безопасности по окончании занятий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1.После окончания работы произведите уборку своего места.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2.   Вложите ножницы в футляр, швейные иглы в подушечку-игольницу.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3.   Проверьте безопасность рабочего места, убраны ли все иголки 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4.   Вымойте лицо и руки с мылом.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5.О всех недостатках, обнаруженных во время работы, сообщите учителю.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2143116"/>
            <a:ext cx="7000924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</a:rPr>
              <a:t> </a:t>
            </a:r>
            <a:r>
              <a:rPr lang="ru-RU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</a:rPr>
              <a:t>  </a:t>
            </a:r>
            <a:r>
              <a:rPr lang="ru-RU" sz="8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</a:rPr>
              <a:t>МОЛОДЦЫ!</a:t>
            </a:r>
            <a:endParaRPr lang="ru-RU" sz="8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158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Arial</vt:lpstr>
      <vt:lpstr>Times New Roman</vt:lpstr>
      <vt:lpstr>Тема Office</vt:lpstr>
      <vt:lpstr>Аппликация  «Коровка»</vt:lpstr>
      <vt:lpstr>Слайд 2</vt:lpstr>
      <vt:lpstr>Необходимо для работы</vt:lpstr>
      <vt:lpstr>Работа  с трафаретом</vt:lpstr>
      <vt:lpstr>Собираем  коровку</vt:lpstr>
      <vt:lpstr>Пофантазируй, меняя положение глаз, верхней и нижней челюсти, ушей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Аппликация  «Коровка»</dc:title>
  <dc:creator>пользователь</dc:creator>
  <cp:lastModifiedBy>User</cp:lastModifiedBy>
  <cp:revision>5</cp:revision>
  <dcterms:created xsi:type="dcterms:W3CDTF">2011-11-23T04:08:07Z</dcterms:created>
  <dcterms:modified xsi:type="dcterms:W3CDTF">2014-09-11T13:30:33Z</dcterms:modified>
</cp:coreProperties>
</file>